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diagrams/data9.xml" ContentType="application/vnd.openxmlformats-officedocument.drawingml.diagramData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theme/theme14.xml" ContentType="application/vnd.openxmlformats-officedocument.them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diagrams/quickStyle9.xml" ContentType="application/vnd.openxmlformats-officedocument.drawingml.diagramStyle+xml"/>
  <Override PartName="/ppt/slideLayouts/slideLayout149.xml" ContentType="application/vnd.openxmlformats-officedocument.presentationml.slide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792" r:id="rId9"/>
    <p:sldMasterId id="2147483816" r:id="rId10"/>
    <p:sldMasterId id="2147483828" r:id="rId11"/>
    <p:sldMasterId id="2147483852" r:id="rId12"/>
    <p:sldMasterId id="2147483876" r:id="rId13"/>
    <p:sldMasterId id="2147483888" r:id="rId14"/>
    <p:sldMasterId id="2147483900" r:id="rId15"/>
    <p:sldMasterId id="2147483924" r:id="rId16"/>
  </p:sldMasterIdLst>
  <p:sldIdLst>
    <p:sldId id="331" r:id="rId17"/>
    <p:sldId id="314" r:id="rId18"/>
    <p:sldId id="301" r:id="rId19"/>
    <p:sldId id="320" r:id="rId20"/>
    <p:sldId id="313" r:id="rId21"/>
    <p:sldId id="300" r:id="rId22"/>
    <p:sldId id="321" r:id="rId23"/>
    <p:sldId id="315" r:id="rId24"/>
    <p:sldId id="322" r:id="rId25"/>
    <p:sldId id="304" r:id="rId26"/>
    <p:sldId id="280" r:id="rId27"/>
    <p:sldId id="306" r:id="rId28"/>
    <p:sldId id="323" r:id="rId29"/>
    <p:sldId id="279" r:id="rId30"/>
    <p:sldId id="278" r:id="rId31"/>
    <p:sldId id="296" r:id="rId32"/>
    <p:sldId id="310" r:id="rId33"/>
    <p:sldId id="324" r:id="rId34"/>
    <p:sldId id="297" r:id="rId35"/>
    <p:sldId id="325" r:id="rId36"/>
    <p:sldId id="259" r:id="rId37"/>
    <p:sldId id="260" r:id="rId38"/>
    <p:sldId id="267" r:id="rId39"/>
    <p:sldId id="271" r:id="rId40"/>
    <p:sldId id="274" r:id="rId41"/>
    <p:sldId id="272" r:id="rId42"/>
    <p:sldId id="273" r:id="rId43"/>
    <p:sldId id="276" r:id="rId44"/>
    <p:sldId id="317" r:id="rId45"/>
    <p:sldId id="318" r:id="rId46"/>
    <p:sldId id="319" r:id="rId47"/>
    <p:sldId id="275" r:id="rId48"/>
    <p:sldId id="277" r:id="rId49"/>
    <p:sldId id="326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1" r:id="rId59"/>
    <p:sldId id="292" r:id="rId60"/>
    <p:sldId id="307" r:id="rId61"/>
    <p:sldId id="294" r:id="rId62"/>
    <p:sldId id="309" r:id="rId63"/>
    <p:sldId id="281" r:id="rId64"/>
    <p:sldId id="299" r:id="rId65"/>
    <p:sldId id="298" r:id="rId66"/>
    <p:sldId id="327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theme" Target="theme/theme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image" Target="../media/image551.png"/><Relationship Id="rId1" Type="http://schemas.openxmlformats.org/officeDocument/2006/relationships/image" Target="../media/image54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41.png"/><Relationship Id="rId1" Type="http://schemas.openxmlformats.org/officeDocument/2006/relationships/image" Target="../media/image43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491.png"/><Relationship Id="rId1" Type="http://schemas.openxmlformats.org/officeDocument/2006/relationships/image" Target="../media/image48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2" Type="http://schemas.openxmlformats.org/officeDocument/2006/relationships/image" Target="../media/image521.png"/><Relationship Id="rId1" Type="http://schemas.openxmlformats.org/officeDocument/2006/relationships/image" Target="../media/image5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FBEB93-2FAC-4B8C-9646-88F6A935A1A2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A91A6B-A1DC-4200-BB1A-ADCAC73A8CF6}">
      <dgm:prSet phldrT="[Текст]"/>
      <dgm:spPr>
        <a:solidFill>
          <a:srgbClr val="00B050"/>
        </a:solidFill>
      </dgm:spPr>
      <dgm:t>
        <a:bodyPr/>
        <a:lstStyle/>
        <a:p>
          <a:r>
            <a:rPr lang="ru-RU" b="1" dirty="0" smtClean="0"/>
            <a:t>Общение</a:t>
          </a:r>
          <a:endParaRPr lang="ru-RU" b="1" dirty="0"/>
        </a:p>
      </dgm:t>
    </dgm:pt>
    <dgm:pt modelId="{60224B5B-DA76-4E1B-84D3-6405673F0662}" type="parTrans" cxnId="{5450805F-81D9-4747-98A4-3026D0C1154E}">
      <dgm:prSet/>
      <dgm:spPr/>
      <dgm:t>
        <a:bodyPr/>
        <a:lstStyle/>
        <a:p>
          <a:endParaRPr lang="ru-RU"/>
        </a:p>
      </dgm:t>
    </dgm:pt>
    <dgm:pt modelId="{BE60490F-9836-4B77-BA75-6B275056D685}" type="sibTrans" cxnId="{5450805F-81D9-4747-98A4-3026D0C1154E}">
      <dgm:prSet/>
      <dgm:spPr/>
      <dgm:t>
        <a:bodyPr/>
        <a:lstStyle/>
        <a:p>
          <a:endParaRPr lang="ru-RU"/>
        </a:p>
      </dgm:t>
    </dgm:pt>
    <dgm:pt modelId="{0C71860B-D53D-40DB-8A81-7B6A70806071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 smtClean="0"/>
            <a:t>Усвоение идеологии</a:t>
          </a:r>
          <a:endParaRPr lang="ru-RU" b="1" dirty="0"/>
        </a:p>
      </dgm:t>
    </dgm:pt>
    <dgm:pt modelId="{8A073118-9BAF-45B5-8AC9-455491D8F625}" type="parTrans" cxnId="{2D9D7EA3-00E3-46C5-8C68-6B75D62932EA}">
      <dgm:prSet/>
      <dgm:spPr/>
      <dgm:t>
        <a:bodyPr/>
        <a:lstStyle/>
        <a:p>
          <a:endParaRPr lang="ru-RU"/>
        </a:p>
      </dgm:t>
    </dgm:pt>
    <dgm:pt modelId="{3DA7F948-7000-44F3-8175-65A21A6EA0F9}" type="sibTrans" cxnId="{2D9D7EA3-00E3-46C5-8C68-6B75D62932EA}">
      <dgm:prSet/>
      <dgm:spPr/>
      <dgm:t>
        <a:bodyPr/>
        <a:lstStyle/>
        <a:p>
          <a:endParaRPr lang="ru-RU"/>
        </a:p>
      </dgm:t>
    </dgm:pt>
    <dgm:pt modelId="{92A03278-64F1-4E6F-AE05-29FE8A8986E2}">
      <dgm:prSet phldrT="[Текст]"/>
      <dgm:spPr>
        <a:solidFill>
          <a:srgbClr val="FF0000"/>
        </a:solidFill>
      </dgm:spPr>
      <dgm:t>
        <a:bodyPr/>
        <a:lstStyle/>
        <a:p>
          <a:r>
            <a:rPr lang="ru-RU" b="1" dirty="0" smtClean="0"/>
            <a:t>Смена приоритетов</a:t>
          </a:r>
          <a:endParaRPr lang="ru-RU" b="1" dirty="0"/>
        </a:p>
      </dgm:t>
    </dgm:pt>
    <dgm:pt modelId="{5AC34C1A-6827-4458-ADB8-9E23C4F2AAAE}" type="parTrans" cxnId="{8264D7A1-3677-40B8-B297-90C87E4B0DBB}">
      <dgm:prSet/>
      <dgm:spPr/>
      <dgm:t>
        <a:bodyPr/>
        <a:lstStyle/>
        <a:p>
          <a:endParaRPr lang="ru-RU"/>
        </a:p>
      </dgm:t>
    </dgm:pt>
    <dgm:pt modelId="{9825F2B9-40C1-4BA6-900A-AB15812F68CF}" type="sibTrans" cxnId="{8264D7A1-3677-40B8-B297-90C87E4B0DBB}">
      <dgm:prSet/>
      <dgm:spPr/>
      <dgm:t>
        <a:bodyPr/>
        <a:lstStyle/>
        <a:p>
          <a:endParaRPr lang="ru-RU"/>
        </a:p>
      </dgm:t>
    </dgm:pt>
    <dgm:pt modelId="{1D4A2BF0-137E-4ACE-AA8A-77C1B08EF59D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b="1" dirty="0" smtClean="0"/>
            <a:t>Действия</a:t>
          </a:r>
          <a:r>
            <a:rPr lang="ru-RU" dirty="0" smtClean="0"/>
            <a:t> </a:t>
          </a:r>
          <a:endParaRPr lang="ru-RU" dirty="0"/>
        </a:p>
      </dgm:t>
    </dgm:pt>
    <dgm:pt modelId="{95A3E32D-442A-405B-9305-842420F618DA}" type="parTrans" cxnId="{5E409F77-4EC9-4E83-BEA9-FCDC518A299A}">
      <dgm:prSet/>
      <dgm:spPr/>
      <dgm:t>
        <a:bodyPr/>
        <a:lstStyle/>
        <a:p>
          <a:endParaRPr lang="ru-RU"/>
        </a:p>
      </dgm:t>
    </dgm:pt>
    <dgm:pt modelId="{D72E96B2-1D2C-49A8-98C2-46E982042370}" type="sibTrans" cxnId="{5E409F77-4EC9-4E83-BEA9-FCDC518A299A}">
      <dgm:prSet/>
      <dgm:spPr/>
      <dgm:t>
        <a:bodyPr/>
        <a:lstStyle/>
        <a:p>
          <a:endParaRPr lang="ru-RU"/>
        </a:p>
      </dgm:t>
    </dgm:pt>
    <dgm:pt modelId="{D4169095-8F16-402F-B0E6-D240B2265996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b="1" dirty="0" smtClean="0"/>
            <a:t>Вербовка</a:t>
          </a:r>
          <a:endParaRPr lang="ru-RU" b="1" dirty="0"/>
        </a:p>
      </dgm:t>
    </dgm:pt>
    <dgm:pt modelId="{9A0EAD39-AFF6-4542-9878-79614FA5EF4E}" type="parTrans" cxnId="{E782710E-A7E3-456F-B4E4-891A51549D5E}">
      <dgm:prSet/>
      <dgm:spPr/>
      <dgm:t>
        <a:bodyPr/>
        <a:lstStyle/>
        <a:p>
          <a:endParaRPr lang="ru-RU"/>
        </a:p>
      </dgm:t>
    </dgm:pt>
    <dgm:pt modelId="{38D91A31-FF09-4781-AA77-E239154695B1}" type="sibTrans" cxnId="{E782710E-A7E3-456F-B4E4-891A51549D5E}">
      <dgm:prSet/>
      <dgm:spPr/>
      <dgm:t>
        <a:bodyPr/>
        <a:lstStyle/>
        <a:p>
          <a:endParaRPr lang="ru-RU"/>
        </a:p>
      </dgm:t>
    </dgm:pt>
    <dgm:pt modelId="{92FF41D7-6072-4B45-A714-E136647224A3}" type="pres">
      <dgm:prSet presAssocID="{16FBEB93-2FAC-4B8C-9646-88F6A935A1A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693202-BB1A-4A8B-9D08-CD2D64FCF2E4}" type="pres">
      <dgm:prSet presAssocID="{5AA91A6B-A1DC-4200-BB1A-ADCAC73A8CF6}" presName="node" presStyleLbl="node1" presStyleIdx="0" presStyleCnt="5" custLinFactY="10577" custLinFactNeighborX="-1205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F6475-19C7-4427-8EE8-CAC322EEC076}" type="pres">
      <dgm:prSet presAssocID="{BE60490F-9836-4B77-BA75-6B275056D685}" presName="sibTrans" presStyleCnt="0"/>
      <dgm:spPr/>
    </dgm:pt>
    <dgm:pt modelId="{8A559FFF-FBD9-43F8-99A3-C89C7EF216AB}" type="pres">
      <dgm:prSet presAssocID="{0C71860B-D53D-40DB-8A81-7B6A70806071}" presName="node" presStyleLbl="node1" presStyleIdx="1" presStyleCnt="5" custLinFactY="12164" custLinFactNeighborX="209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7D2489-1D8E-489D-9640-15F41ADE642C}" type="pres">
      <dgm:prSet presAssocID="{3DA7F948-7000-44F3-8175-65A21A6EA0F9}" presName="sibTrans" presStyleCnt="0"/>
      <dgm:spPr/>
    </dgm:pt>
    <dgm:pt modelId="{EA55E955-9CA8-40F9-982A-1D9DBB7F4DD8}" type="pres">
      <dgm:prSet presAssocID="{92A03278-64F1-4E6F-AE05-29FE8A8986E2}" presName="node" presStyleLbl="node1" presStyleIdx="2" presStyleCnt="5" custLinFactY="14766" custLinFactNeighborX="-850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65DD2-17EE-4D75-90A9-8F90235F6CF0}" type="pres">
      <dgm:prSet presAssocID="{9825F2B9-40C1-4BA6-900A-AB15812F68CF}" presName="sibTrans" presStyleCnt="0"/>
      <dgm:spPr/>
    </dgm:pt>
    <dgm:pt modelId="{64D938B0-D4E0-4A7B-989F-0F81CBDB00CC}" type="pres">
      <dgm:prSet presAssocID="{1D4A2BF0-137E-4ACE-AA8A-77C1B08EF59D}" presName="node" presStyleLbl="node1" presStyleIdx="3" presStyleCnt="5" custLinFactY="14766" custLinFactNeighborX="209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6A2D3-D99C-44F0-BCE6-7B7B5D13EB90}" type="pres">
      <dgm:prSet presAssocID="{D72E96B2-1D2C-49A8-98C2-46E982042370}" presName="sibTrans" presStyleCnt="0"/>
      <dgm:spPr/>
    </dgm:pt>
    <dgm:pt modelId="{EC93825A-B742-4474-B9C2-4E4DA23154C3}" type="pres">
      <dgm:prSet presAssocID="{D4169095-8F16-402F-B0E6-D240B2265996}" presName="node" presStyleLbl="node1" presStyleIdx="4" presStyleCnt="5" custLinFactY="-100000" custLinFactNeighborX="-2961" custLinFactNeighborY="-133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470BEC-1342-4AC3-94B3-640922132EE0}" type="presOf" srcId="{16FBEB93-2FAC-4B8C-9646-88F6A935A1A2}" destId="{92FF41D7-6072-4B45-A714-E136647224A3}" srcOrd="0" destOrd="0" presId="urn:microsoft.com/office/officeart/2005/8/layout/default#1"/>
    <dgm:cxn modelId="{5E409F77-4EC9-4E83-BEA9-FCDC518A299A}" srcId="{16FBEB93-2FAC-4B8C-9646-88F6A935A1A2}" destId="{1D4A2BF0-137E-4ACE-AA8A-77C1B08EF59D}" srcOrd="3" destOrd="0" parTransId="{95A3E32D-442A-405B-9305-842420F618DA}" sibTransId="{D72E96B2-1D2C-49A8-98C2-46E982042370}"/>
    <dgm:cxn modelId="{E782710E-A7E3-456F-B4E4-891A51549D5E}" srcId="{16FBEB93-2FAC-4B8C-9646-88F6A935A1A2}" destId="{D4169095-8F16-402F-B0E6-D240B2265996}" srcOrd="4" destOrd="0" parTransId="{9A0EAD39-AFF6-4542-9878-79614FA5EF4E}" sibTransId="{38D91A31-FF09-4781-AA77-E239154695B1}"/>
    <dgm:cxn modelId="{DEF0030E-959D-4FA2-A32A-48064AD58DF9}" type="presOf" srcId="{92A03278-64F1-4E6F-AE05-29FE8A8986E2}" destId="{EA55E955-9CA8-40F9-982A-1D9DBB7F4DD8}" srcOrd="0" destOrd="0" presId="urn:microsoft.com/office/officeart/2005/8/layout/default#1"/>
    <dgm:cxn modelId="{F64D5CDD-EFC1-46C4-A675-E6447AD7D051}" type="presOf" srcId="{1D4A2BF0-137E-4ACE-AA8A-77C1B08EF59D}" destId="{64D938B0-D4E0-4A7B-989F-0F81CBDB00CC}" srcOrd="0" destOrd="0" presId="urn:microsoft.com/office/officeart/2005/8/layout/default#1"/>
    <dgm:cxn modelId="{F18D425A-F28F-470C-80F7-B4D0B7AE5EAC}" type="presOf" srcId="{5AA91A6B-A1DC-4200-BB1A-ADCAC73A8CF6}" destId="{BC693202-BB1A-4A8B-9D08-CD2D64FCF2E4}" srcOrd="0" destOrd="0" presId="urn:microsoft.com/office/officeart/2005/8/layout/default#1"/>
    <dgm:cxn modelId="{5450805F-81D9-4747-98A4-3026D0C1154E}" srcId="{16FBEB93-2FAC-4B8C-9646-88F6A935A1A2}" destId="{5AA91A6B-A1DC-4200-BB1A-ADCAC73A8CF6}" srcOrd="0" destOrd="0" parTransId="{60224B5B-DA76-4E1B-84D3-6405673F0662}" sibTransId="{BE60490F-9836-4B77-BA75-6B275056D685}"/>
    <dgm:cxn modelId="{8264D7A1-3677-40B8-B297-90C87E4B0DBB}" srcId="{16FBEB93-2FAC-4B8C-9646-88F6A935A1A2}" destId="{92A03278-64F1-4E6F-AE05-29FE8A8986E2}" srcOrd="2" destOrd="0" parTransId="{5AC34C1A-6827-4458-ADB8-9E23C4F2AAAE}" sibTransId="{9825F2B9-40C1-4BA6-900A-AB15812F68CF}"/>
    <dgm:cxn modelId="{C8052E8B-793D-45C5-A2FA-6D8BF9829BDA}" type="presOf" srcId="{0C71860B-D53D-40DB-8A81-7B6A70806071}" destId="{8A559FFF-FBD9-43F8-99A3-C89C7EF216AB}" srcOrd="0" destOrd="0" presId="urn:microsoft.com/office/officeart/2005/8/layout/default#1"/>
    <dgm:cxn modelId="{2D9D7EA3-00E3-46C5-8C68-6B75D62932EA}" srcId="{16FBEB93-2FAC-4B8C-9646-88F6A935A1A2}" destId="{0C71860B-D53D-40DB-8A81-7B6A70806071}" srcOrd="1" destOrd="0" parTransId="{8A073118-9BAF-45B5-8AC9-455491D8F625}" sibTransId="{3DA7F948-7000-44F3-8175-65A21A6EA0F9}"/>
    <dgm:cxn modelId="{E0AE61A6-471C-4F23-B49F-61A012CCDB6D}" type="presOf" srcId="{D4169095-8F16-402F-B0E6-D240B2265996}" destId="{EC93825A-B742-4474-B9C2-4E4DA23154C3}" srcOrd="0" destOrd="0" presId="urn:microsoft.com/office/officeart/2005/8/layout/default#1"/>
    <dgm:cxn modelId="{1743C0F6-BBED-47FD-A4DC-62B16A8421FE}" type="presParOf" srcId="{92FF41D7-6072-4B45-A714-E136647224A3}" destId="{BC693202-BB1A-4A8B-9D08-CD2D64FCF2E4}" srcOrd="0" destOrd="0" presId="urn:microsoft.com/office/officeart/2005/8/layout/default#1"/>
    <dgm:cxn modelId="{9A2BA7FA-6A1F-4B0E-B380-A0F7EB12996F}" type="presParOf" srcId="{92FF41D7-6072-4B45-A714-E136647224A3}" destId="{257F6475-19C7-4427-8EE8-CAC322EEC076}" srcOrd="1" destOrd="0" presId="urn:microsoft.com/office/officeart/2005/8/layout/default#1"/>
    <dgm:cxn modelId="{4FCF7B3C-2D1F-4A70-8B2E-D9376F37880D}" type="presParOf" srcId="{92FF41D7-6072-4B45-A714-E136647224A3}" destId="{8A559FFF-FBD9-43F8-99A3-C89C7EF216AB}" srcOrd="2" destOrd="0" presId="urn:microsoft.com/office/officeart/2005/8/layout/default#1"/>
    <dgm:cxn modelId="{0F73E7E8-FB61-4B49-A0C7-F07E0783949F}" type="presParOf" srcId="{92FF41D7-6072-4B45-A714-E136647224A3}" destId="{EA7D2489-1D8E-489D-9640-15F41ADE642C}" srcOrd="3" destOrd="0" presId="urn:microsoft.com/office/officeart/2005/8/layout/default#1"/>
    <dgm:cxn modelId="{5EC8811D-65B4-401E-8BA9-EA18FAB0CF3E}" type="presParOf" srcId="{92FF41D7-6072-4B45-A714-E136647224A3}" destId="{EA55E955-9CA8-40F9-982A-1D9DBB7F4DD8}" srcOrd="4" destOrd="0" presId="urn:microsoft.com/office/officeart/2005/8/layout/default#1"/>
    <dgm:cxn modelId="{834938BD-076F-47A2-B37F-94FB3062BC14}" type="presParOf" srcId="{92FF41D7-6072-4B45-A714-E136647224A3}" destId="{9CD65DD2-17EE-4D75-90A9-8F90235F6CF0}" srcOrd="5" destOrd="0" presId="urn:microsoft.com/office/officeart/2005/8/layout/default#1"/>
    <dgm:cxn modelId="{49381392-E623-4BE1-B5C0-77926C0A390C}" type="presParOf" srcId="{92FF41D7-6072-4B45-A714-E136647224A3}" destId="{64D938B0-D4E0-4A7B-989F-0F81CBDB00CC}" srcOrd="6" destOrd="0" presId="urn:microsoft.com/office/officeart/2005/8/layout/default#1"/>
    <dgm:cxn modelId="{74DAA7A1-ACF7-4ED8-AA45-068E47518735}" type="presParOf" srcId="{92FF41D7-6072-4B45-A714-E136647224A3}" destId="{C776A2D3-D99C-44F0-BCE6-7B7B5D13EB90}" srcOrd="7" destOrd="0" presId="urn:microsoft.com/office/officeart/2005/8/layout/default#1"/>
    <dgm:cxn modelId="{94D49C9A-8BF0-4699-8FF3-ADEB3A7C17AA}" type="presParOf" srcId="{92FF41D7-6072-4B45-A714-E136647224A3}" destId="{EC93825A-B742-4474-B9C2-4E4DA23154C3}" srcOrd="8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DF4942-4CD4-402A-A629-F11B32F3976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D2E36227-C81C-4528-8CDA-584A782397C1}">
      <dgm:prSet phldrT="[Текст]"/>
      <dgm:spPr/>
      <dgm:t>
        <a:bodyPr/>
        <a:lstStyle/>
        <a:p>
          <a:r>
            <a:rPr lang="ru-RU" dirty="0" smtClean="0"/>
            <a:t>Убеждение других</a:t>
          </a:r>
          <a:endParaRPr lang="ru-RU" dirty="0"/>
        </a:p>
      </dgm:t>
    </dgm:pt>
    <dgm:pt modelId="{E65C712E-65C1-4367-8CA6-29BD3DD55E0B}" type="parTrans" cxnId="{33DCD179-45E8-4B3C-94FA-1E25C9C78949}">
      <dgm:prSet/>
      <dgm:spPr/>
      <dgm:t>
        <a:bodyPr/>
        <a:lstStyle/>
        <a:p>
          <a:endParaRPr lang="ru-RU"/>
        </a:p>
      </dgm:t>
    </dgm:pt>
    <dgm:pt modelId="{1EC40C7B-27E7-497D-8B51-07BD009D773C}" type="sibTrans" cxnId="{33DCD179-45E8-4B3C-94FA-1E25C9C78949}">
      <dgm:prSet/>
      <dgm:spPr/>
      <dgm:t>
        <a:bodyPr/>
        <a:lstStyle/>
        <a:p>
          <a:endParaRPr lang="ru-RU"/>
        </a:p>
      </dgm:t>
    </dgm:pt>
    <dgm:pt modelId="{23526D10-404B-4AB1-9E66-26767569B217}">
      <dgm:prSet phldrT="[Текст]"/>
      <dgm:spPr/>
      <dgm:t>
        <a:bodyPr/>
        <a:lstStyle/>
        <a:p>
          <a:r>
            <a:rPr lang="ru-RU" dirty="0" smtClean="0"/>
            <a:t>Участие в акциях</a:t>
          </a:r>
          <a:endParaRPr lang="ru-RU" dirty="0"/>
        </a:p>
      </dgm:t>
    </dgm:pt>
    <dgm:pt modelId="{F8601AAA-E665-42A3-9CF5-4B7FE43517A0}" type="parTrans" cxnId="{AB6C6C52-4144-4DCA-9C89-B8A2903761E0}">
      <dgm:prSet/>
      <dgm:spPr/>
      <dgm:t>
        <a:bodyPr/>
        <a:lstStyle/>
        <a:p>
          <a:endParaRPr lang="ru-RU"/>
        </a:p>
      </dgm:t>
    </dgm:pt>
    <dgm:pt modelId="{014E1339-B03E-4C42-B046-192465EDC5F9}" type="sibTrans" cxnId="{AB6C6C52-4144-4DCA-9C89-B8A2903761E0}">
      <dgm:prSet/>
      <dgm:spPr/>
      <dgm:t>
        <a:bodyPr/>
        <a:lstStyle/>
        <a:p>
          <a:endParaRPr lang="ru-RU"/>
        </a:p>
      </dgm:t>
    </dgm:pt>
    <dgm:pt modelId="{EE7DAF46-DFC8-4DA4-A509-9A877895EF7A}">
      <dgm:prSet phldrT="[Текст]"/>
      <dgm:spPr/>
      <dgm:t>
        <a:bodyPr/>
        <a:lstStyle/>
        <a:p>
          <a:r>
            <a:rPr lang="ru-RU" dirty="0" smtClean="0"/>
            <a:t>Самостоятельное планирование</a:t>
          </a:r>
          <a:endParaRPr lang="ru-RU" dirty="0"/>
        </a:p>
      </dgm:t>
    </dgm:pt>
    <dgm:pt modelId="{FFDD509A-0C5C-466A-9809-E6417235A2A7}" type="parTrans" cxnId="{FFE15A5C-4F23-4CF2-9664-596A1F48E8F2}">
      <dgm:prSet/>
      <dgm:spPr/>
      <dgm:t>
        <a:bodyPr/>
        <a:lstStyle/>
        <a:p>
          <a:endParaRPr lang="ru-RU"/>
        </a:p>
      </dgm:t>
    </dgm:pt>
    <dgm:pt modelId="{C9106C2F-DA7D-40E8-8D2D-084FB4FF17B3}" type="sibTrans" cxnId="{FFE15A5C-4F23-4CF2-9664-596A1F48E8F2}">
      <dgm:prSet/>
      <dgm:spPr/>
      <dgm:t>
        <a:bodyPr/>
        <a:lstStyle/>
        <a:p>
          <a:endParaRPr lang="ru-RU"/>
        </a:p>
      </dgm:t>
    </dgm:pt>
    <dgm:pt modelId="{DFAD4821-22C7-4C09-8F8F-AAB97E2711F5}" type="pres">
      <dgm:prSet presAssocID="{16DF4942-4CD4-402A-A629-F11B32F3976C}" presName="linearFlow" presStyleCnt="0">
        <dgm:presLayoutVars>
          <dgm:dir/>
          <dgm:resizeHandles val="exact"/>
        </dgm:presLayoutVars>
      </dgm:prSet>
      <dgm:spPr/>
    </dgm:pt>
    <dgm:pt modelId="{713EEF35-285A-4EE5-B011-9F1389028D60}" type="pres">
      <dgm:prSet presAssocID="{D2E36227-C81C-4528-8CDA-584A782397C1}" presName="comp" presStyleCnt="0"/>
      <dgm:spPr/>
    </dgm:pt>
    <dgm:pt modelId="{0D91C502-C282-47F2-AA38-867FA89DA1B7}" type="pres">
      <dgm:prSet presAssocID="{D2E36227-C81C-4528-8CDA-584A782397C1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04767-143C-42DD-A1FA-6AAED0A63334}" type="pres">
      <dgm:prSet presAssocID="{D2E36227-C81C-4528-8CDA-584A782397C1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949AA7F-C8F0-49CA-BD3B-FFF1EB1DF1F8}" type="pres">
      <dgm:prSet presAssocID="{1EC40C7B-27E7-497D-8B51-07BD009D773C}" presName="sibTrans" presStyleCnt="0"/>
      <dgm:spPr/>
    </dgm:pt>
    <dgm:pt modelId="{1C0628D0-AEB7-4E21-92CC-DE533421EF63}" type="pres">
      <dgm:prSet presAssocID="{23526D10-404B-4AB1-9E66-26767569B217}" presName="comp" presStyleCnt="0"/>
      <dgm:spPr/>
    </dgm:pt>
    <dgm:pt modelId="{8DF85AC2-1D29-4703-9EB1-8B46D332E5C2}" type="pres">
      <dgm:prSet presAssocID="{23526D10-404B-4AB1-9E66-26767569B217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9D80A-0991-4318-9EF0-78AB88F1EBA5}" type="pres">
      <dgm:prSet presAssocID="{23526D10-404B-4AB1-9E66-26767569B217}" presName="rect1" presStyleLbl="lnNode1" presStyleIdx="1" presStyleCnt="3" custScaleX="13069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4850BFC-30DA-4137-848E-7C260B0A7D41}" type="pres">
      <dgm:prSet presAssocID="{014E1339-B03E-4C42-B046-192465EDC5F9}" presName="sibTrans" presStyleCnt="0"/>
      <dgm:spPr/>
    </dgm:pt>
    <dgm:pt modelId="{715DF0BF-F033-4437-BD1F-8CDE83FCD825}" type="pres">
      <dgm:prSet presAssocID="{EE7DAF46-DFC8-4DA4-A509-9A877895EF7A}" presName="comp" presStyleCnt="0"/>
      <dgm:spPr/>
    </dgm:pt>
    <dgm:pt modelId="{B0072F38-246C-4BBB-94F8-EF51F5633124}" type="pres">
      <dgm:prSet presAssocID="{EE7DAF46-DFC8-4DA4-A509-9A877895EF7A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DDF57-7CEF-44D0-ADD8-920940515221}" type="pres">
      <dgm:prSet presAssocID="{EE7DAF46-DFC8-4DA4-A509-9A877895EF7A}" presName="rect1" presStyleLbl="lnNode1" presStyleIdx="2" presStyleCnt="3" custScaleX="12733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4417ADF-EC94-471D-91E0-33329DEAD5E9}" type="presOf" srcId="{16DF4942-4CD4-402A-A629-F11B32F3976C}" destId="{DFAD4821-22C7-4C09-8F8F-AAB97E2711F5}" srcOrd="0" destOrd="0" presId="urn:microsoft.com/office/officeart/2008/layout/AlternatingPictureBlocks"/>
    <dgm:cxn modelId="{FFE15A5C-4F23-4CF2-9664-596A1F48E8F2}" srcId="{16DF4942-4CD4-402A-A629-F11B32F3976C}" destId="{EE7DAF46-DFC8-4DA4-A509-9A877895EF7A}" srcOrd="2" destOrd="0" parTransId="{FFDD509A-0C5C-466A-9809-E6417235A2A7}" sibTransId="{C9106C2F-DA7D-40E8-8D2D-084FB4FF17B3}"/>
    <dgm:cxn modelId="{A867B353-8109-4302-9E27-0D78B21DA5F2}" type="presOf" srcId="{23526D10-404B-4AB1-9E66-26767569B217}" destId="{8DF85AC2-1D29-4703-9EB1-8B46D332E5C2}" srcOrd="0" destOrd="0" presId="urn:microsoft.com/office/officeart/2008/layout/AlternatingPictureBlocks"/>
    <dgm:cxn modelId="{33DCD179-45E8-4B3C-94FA-1E25C9C78949}" srcId="{16DF4942-4CD4-402A-A629-F11B32F3976C}" destId="{D2E36227-C81C-4528-8CDA-584A782397C1}" srcOrd="0" destOrd="0" parTransId="{E65C712E-65C1-4367-8CA6-29BD3DD55E0B}" sibTransId="{1EC40C7B-27E7-497D-8B51-07BD009D773C}"/>
    <dgm:cxn modelId="{1780779F-7904-469E-B922-335D5B80D236}" type="presOf" srcId="{EE7DAF46-DFC8-4DA4-A509-9A877895EF7A}" destId="{B0072F38-246C-4BBB-94F8-EF51F5633124}" srcOrd="0" destOrd="0" presId="urn:microsoft.com/office/officeart/2008/layout/AlternatingPictureBlocks"/>
    <dgm:cxn modelId="{AB6C6C52-4144-4DCA-9C89-B8A2903761E0}" srcId="{16DF4942-4CD4-402A-A629-F11B32F3976C}" destId="{23526D10-404B-4AB1-9E66-26767569B217}" srcOrd="1" destOrd="0" parTransId="{F8601AAA-E665-42A3-9CF5-4B7FE43517A0}" sibTransId="{014E1339-B03E-4C42-B046-192465EDC5F9}"/>
    <dgm:cxn modelId="{CD6F1A33-969B-4BA1-BA18-5A8BEA0674D5}" type="presOf" srcId="{D2E36227-C81C-4528-8CDA-584A782397C1}" destId="{0D91C502-C282-47F2-AA38-867FA89DA1B7}" srcOrd="0" destOrd="0" presId="urn:microsoft.com/office/officeart/2008/layout/AlternatingPictureBlocks"/>
    <dgm:cxn modelId="{DCD10939-17F2-4DE0-9400-66D258E01BA0}" type="presParOf" srcId="{DFAD4821-22C7-4C09-8F8F-AAB97E2711F5}" destId="{713EEF35-285A-4EE5-B011-9F1389028D60}" srcOrd="0" destOrd="0" presId="urn:microsoft.com/office/officeart/2008/layout/AlternatingPictureBlocks"/>
    <dgm:cxn modelId="{0D62E189-A32D-4762-848B-B87907AA1A5B}" type="presParOf" srcId="{713EEF35-285A-4EE5-B011-9F1389028D60}" destId="{0D91C502-C282-47F2-AA38-867FA89DA1B7}" srcOrd="0" destOrd="0" presId="urn:microsoft.com/office/officeart/2008/layout/AlternatingPictureBlocks"/>
    <dgm:cxn modelId="{5B0163B9-BECF-4E0E-9A5C-622DDD061E91}" type="presParOf" srcId="{713EEF35-285A-4EE5-B011-9F1389028D60}" destId="{3BA04767-143C-42DD-A1FA-6AAED0A63334}" srcOrd="1" destOrd="0" presId="urn:microsoft.com/office/officeart/2008/layout/AlternatingPictureBlocks"/>
    <dgm:cxn modelId="{E66F7572-E005-4924-B13B-462EFF7F63AC}" type="presParOf" srcId="{DFAD4821-22C7-4C09-8F8F-AAB97E2711F5}" destId="{8949AA7F-C8F0-49CA-BD3B-FFF1EB1DF1F8}" srcOrd="1" destOrd="0" presId="urn:microsoft.com/office/officeart/2008/layout/AlternatingPictureBlocks"/>
    <dgm:cxn modelId="{20018AB8-C3C2-47B0-8863-892352D3D779}" type="presParOf" srcId="{DFAD4821-22C7-4C09-8F8F-AAB97E2711F5}" destId="{1C0628D0-AEB7-4E21-92CC-DE533421EF63}" srcOrd="2" destOrd="0" presId="urn:microsoft.com/office/officeart/2008/layout/AlternatingPictureBlocks"/>
    <dgm:cxn modelId="{72FE5AD6-A3B2-4D99-A613-31666E6DCB8F}" type="presParOf" srcId="{1C0628D0-AEB7-4E21-92CC-DE533421EF63}" destId="{8DF85AC2-1D29-4703-9EB1-8B46D332E5C2}" srcOrd="0" destOrd="0" presId="urn:microsoft.com/office/officeart/2008/layout/AlternatingPictureBlocks"/>
    <dgm:cxn modelId="{FFE84CC0-08FA-4BA9-A621-D0FFD1BB4748}" type="presParOf" srcId="{1C0628D0-AEB7-4E21-92CC-DE533421EF63}" destId="{A889D80A-0991-4318-9EF0-78AB88F1EBA5}" srcOrd="1" destOrd="0" presId="urn:microsoft.com/office/officeart/2008/layout/AlternatingPictureBlocks"/>
    <dgm:cxn modelId="{4A148D2E-E734-4EC1-A4F8-5B37FD44783B}" type="presParOf" srcId="{DFAD4821-22C7-4C09-8F8F-AAB97E2711F5}" destId="{54850BFC-30DA-4137-848E-7C260B0A7D41}" srcOrd="3" destOrd="0" presId="urn:microsoft.com/office/officeart/2008/layout/AlternatingPictureBlocks"/>
    <dgm:cxn modelId="{64E050F5-025B-42FF-97CC-5D706B049159}" type="presParOf" srcId="{DFAD4821-22C7-4C09-8F8F-AAB97E2711F5}" destId="{715DF0BF-F033-4437-BD1F-8CDE83FCD825}" srcOrd="4" destOrd="0" presId="urn:microsoft.com/office/officeart/2008/layout/AlternatingPictureBlocks"/>
    <dgm:cxn modelId="{DFC928AC-AE2E-432F-9798-60D38E4703A5}" type="presParOf" srcId="{715DF0BF-F033-4437-BD1F-8CDE83FCD825}" destId="{B0072F38-246C-4BBB-94F8-EF51F5633124}" srcOrd="0" destOrd="0" presId="urn:microsoft.com/office/officeart/2008/layout/AlternatingPictureBlocks"/>
    <dgm:cxn modelId="{8C68AF9A-7922-4E0E-8E87-30251879A38F}" type="presParOf" srcId="{715DF0BF-F033-4437-BD1F-8CDE83FCD825}" destId="{FA8DDF57-7CEF-44D0-ADD8-920940515221}" srcOrd="1" destOrd="0" presId="urn:microsoft.com/office/officeart/2008/layout/AlternatingPictureBlocks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86D4023-C48F-4F22-AC7B-0966F7DFA9B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5CEC5D-39B0-4FAF-A524-1DF9698CAE72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Женщина</a:t>
          </a:r>
          <a:endParaRPr lang="ru-RU" dirty="0"/>
        </a:p>
      </dgm:t>
    </dgm:pt>
    <dgm:pt modelId="{A1F351FD-E4B7-400D-8DAE-5E88BC33AE87}" type="parTrans" cxnId="{991A173F-6383-4942-B7D2-B932A42BFD2D}">
      <dgm:prSet/>
      <dgm:spPr/>
      <dgm:t>
        <a:bodyPr/>
        <a:lstStyle/>
        <a:p>
          <a:endParaRPr lang="ru-RU"/>
        </a:p>
      </dgm:t>
    </dgm:pt>
    <dgm:pt modelId="{72AD7DF9-9DB5-47CB-8E5F-0E2BD24F285A}" type="sibTrans" cxnId="{991A173F-6383-4942-B7D2-B932A42BFD2D}">
      <dgm:prSet/>
      <dgm:spPr/>
      <dgm:t>
        <a:bodyPr/>
        <a:lstStyle/>
        <a:p>
          <a:endParaRPr lang="ru-RU"/>
        </a:p>
      </dgm:t>
    </dgm:pt>
    <dgm:pt modelId="{EF72AF09-9658-41C0-87BF-2C2FDC3DB005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любовь</a:t>
          </a:r>
          <a:endParaRPr lang="ru-RU" dirty="0"/>
        </a:p>
      </dgm:t>
    </dgm:pt>
    <dgm:pt modelId="{EADA43C5-59CA-4B3F-BA68-74B799D920BA}" type="parTrans" cxnId="{EA06739B-33B9-420B-9E1D-FB4E02EBB4DD}">
      <dgm:prSet/>
      <dgm:spPr/>
      <dgm:t>
        <a:bodyPr/>
        <a:lstStyle/>
        <a:p>
          <a:endParaRPr lang="ru-RU"/>
        </a:p>
      </dgm:t>
    </dgm:pt>
    <dgm:pt modelId="{1E588CA2-D9C1-45AC-99AE-70B942CF6013}" type="sibTrans" cxnId="{EA06739B-33B9-420B-9E1D-FB4E02EBB4DD}">
      <dgm:prSet/>
      <dgm:spPr/>
      <dgm:t>
        <a:bodyPr/>
        <a:lstStyle/>
        <a:p>
          <a:endParaRPr lang="ru-RU"/>
        </a:p>
      </dgm:t>
    </dgm:pt>
    <dgm:pt modelId="{14F1DA0C-6BFF-4AF7-A373-E93E50B0758F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/>
            <a:t>Создание семьи</a:t>
          </a:r>
          <a:endParaRPr lang="ru-RU" dirty="0"/>
        </a:p>
      </dgm:t>
    </dgm:pt>
    <dgm:pt modelId="{60C1CF73-108F-46CF-B1B2-8FDD226FC1F3}" type="parTrans" cxnId="{70849DB7-8667-4B9E-8955-A9916E73FBD9}">
      <dgm:prSet/>
      <dgm:spPr/>
      <dgm:t>
        <a:bodyPr/>
        <a:lstStyle/>
        <a:p>
          <a:endParaRPr lang="ru-RU"/>
        </a:p>
      </dgm:t>
    </dgm:pt>
    <dgm:pt modelId="{9457D050-BC0A-469C-9F87-264CDACED07B}" type="sibTrans" cxnId="{70849DB7-8667-4B9E-8955-A9916E73FBD9}">
      <dgm:prSet/>
      <dgm:spPr/>
      <dgm:t>
        <a:bodyPr/>
        <a:lstStyle/>
        <a:p>
          <a:endParaRPr lang="ru-RU"/>
        </a:p>
      </dgm:t>
    </dgm:pt>
    <dgm:pt modelId="{2776641F-5E70-40FF-9895-757CF9238F5C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Исправление семьи</a:t>
          </a:r>
          <a:endParaRPr lang="ru-RU" dirty="0"/>
        </a:p>
      </dgm:t>
    </dgm:pt>
    <dgm:pt modelId="{444BBB0A-CD57-4FE9-9285-DD5F7E54C069}" type="parTrans" cxnId="{4B9B0F3A-D624-480C-A1C6-5E9ACFB2B5E2}">
      <dgm:prSet/>
      <dgm:spPr/>
      <dgm:t>
        <a:bodyPr/>
        <a:lstStyle/>
        <a:p>
          <a:endParaRPr lang="ru-RU"/>
        </a:p>
      </dgm:t>
    </dgm:pt>
    <dgm:pt modelId="{F321E51F-DC20-477C-B176-DEBCDC5EAF4F}" type="sibTrans" cxnId="{4B9B0F3A-D624-480C-A1C6-5E9ACFB2B5E2}">
      <dgm:prSet/>
      <dgm:spPr/>
      <dgm:t>
        <a:bodyPr/>
        <a:lstStyle/>
        <a:p>
          <a:endParaRPr lang="ru-RU"/>
        </a:p>
      </dgm:t>
    </dgm:pt>
    <dgm:pt modelId="{13051D4E-B227-41C2-B6D3-246B449A1744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Социальная справедливость</a:t>
          </a:r>
          <a:endParaRPr lang="ru-RU" dirty="0"/>
        </a:p>
      </dgm:t>
    </dgm:pt>
    <dgm:pt modelId="{303F6E41-CE9B-4EA7-ABB7-079BEC72EAA8}" type="parTrans" cxnId="{715F5A11-2051-4A4E-B0FE-9BBCC66BD83A}">
      <dgm:prSet/>
      <dgm:spPr/>
      <dgm:t>
        <a:bodyPr/>
        <a:lstStyle/>
        <a:p>
          <a:endParaRPr lang="ru-RU"/>
        </a:p>
      </dgm:t>
    </dgm:pt>
    <dgm:pt modelId="{FDCC1199-3624-4117-AF53-0A85A05D50AA}" type="sibTrans" cxnId="{715F5A11-2051-4A4E-B0FE-9BBCC66BD83A}">
      <dgm:prSet/>
      <dgm:spPr/>
      <dgm:t>
        <a:bodyPr/>
        <a:lstStyle/>
        <a:p>
          <a:endParaRPr lang="ru-RU"/>
        </a:p>
      </dgm:t>
    </dgm:pt>
    <dgm:pt modelId="{B92AAA95-158B-4882-B5EE-7C09281B10D2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Лучший мир</a:t>
          </a:r>
          <a:endParaRPr lang="ru-RU" dirty="0"/>
        </a:p>
      </dgm:t>
    </dgm:pt>
    <dgm:pt modelId="{1FFCD214-92FB-4882-A021-6F0A916AD887}" type="parTrans" cxnId="{2F919EA0-B6EB-4BA3-8BBE-4B38D41CD9BE}">
      <dgm:prSet/>
      <dgm:spPr/>
      <dgm:t>
        <a:bodyPr/>
        <a:lstStyle/>
        <a:p>
          <a:endParaRPr lang="ru-RU"/>
        </a:p>
      </dgm:t>
    </dgm:pt>
    <dgm:pt modelId="{C088F53D-DCAD-409D-A6D2-27F5F3C37A12}" type="sibTrans" cxnId="{2F919EA0-B6EB-4BA3-8BBE-4B38D41CD9BE}">
      <dgm:prSet/>
      <dgm:spPr/>
      <dgm:t>
        <a:bodyPr/>
        <a:lstStyle/>
        <a:p>
          <a:endParaRPr lang="ru-RU"/>
        </a:p>
      </dgm:t>
    </dgm:pt>
    <dgm:pt modelId="{0D3C11CE-584C-442E-A114-B2B381C3EF30}" type="pres">
      <dgm:prSet presAssocID="{586D4023-C48F-4F22-AC7B-0966F7DFA9B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A5BEF1-C746-4DF5-AC42-B5B168486633}" type="pres">
      <dgm:prSet presAssocID="{F05CEC5D-39B0-4FAF-A524-1DF9698CAE72}" presName="root1" presStyleCnt="0"/>
      <dgm:spPr/>
    </dgm:pt>
    <dgm:pt modelId="{0DD2BBD8-F533-4512-AC76-157F53B65A14}" type="pres">
      <dgm:prSet presAssocID="{F05CEC5D-39B0-4FAF-A524-1DF9698CAE7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7E5F35-1C4D-4D94-B14F-7B7B0EDFE30A}" type="pres">
      <dgm:prSet presAssocID="{F05CEC5D-39B0-4FAF-A524-1DF9698CAE72}" presName="level2hierChild" presStyleCnt="0"/>
      <dgm:spPr/>
    </dgm:pt>
    <dgm:pt modelId="{EB9BAC41-917C-4F06-81CD-C772F1FD0625}" type="pres">
      <dgm:prSet presAssocID="{EADA43C5-59CA-4B3F-BA68-74B799D920BA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661A6B87-88BB-489F-8D2E-3E98C78B0BB4}" type="pres">
      <dgm:prSet presAssocID="{EADA43C5-59CA-4B3F-BA68-74B799D920BA}" presName="connTx" presStyleLbl="parChTrans1D2" presStyleIdx="0" presStyleCnt="2"/>
      <dgm:spPr/>
      <dgm:t>
        <a:bodyPr/>
        <a:lstStyle/>
        <a:p>
          <a:endParaRPr lang="ru-RU"/>
        </a:p>
      </dgm:t>
    </dgm:pt>
    <dgm:pt modelId="{EA420189-9B20-464A-886B-BD35C1996183}" type="pres">
      <dgm:prSet presAssocID="{EF72AF09-9658-41C0-87BF-2C2FDC3DB005}" presName="root2" presStyleCnt="0"/>
      <dgm:spPr/>
    </dgm:pt>
    <dgm:pt modelId="{7E488959-E08A-4FAF-BE3F-79C20CAFD24A}" type="pres">
      <dgm:prSet presAssocID="{EF72AF09-9658-41C0-87BF-2C2FDC3DB005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CA6FE1-8B4F-47A4-8B75-49F1FEB94F8C}" type="pres">
      <dgm:prSet presAssocID="{EF72AF09-9658-41C0-87BF-2C2FDC3DB005}" presName="level3hierChild" presStyleCnt="0"/>
      <dgm:spPr/>
    </dgm:pt>
    <dgm:pt modelId="{51416AA8-05ED-4053-9E0A-10DC46949773}" type="pres">
      <dgm:prSet presAssocID="{60C1CF73-108F-46CF-B1B2-8FDD226FC1F3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35047754-89E1-40B1-A9A1-09CA54DE9E32}" type="pres">
      <dgm:prSet presAssocID="{60C1CF73-108F-46CF-B1B2-8FDD226FC1F3}" presName="connTx" presStyleLbl="parChTrans1D3" presStyleIdx="0" presStyleCnt="3"/>
      <dgm:spPr/>
      <dgm:t>
        <a:bodyPr/>
        <a:lstStyle/>
        <a:p>
          <a:endParaRPr lang="ru-RU"/>
        </a:p>
      </dgm:t>
    </dgm:pt>
    <dgm:pt modelId="{89B6A537-F692-42FF-A80D-15BFF4A0DDC3}" type="pres">
      <dgm:prSet presAssocID="{14F1DA0C-6BFF-4AF7-A373-E93E50B0758F}" presName="root2" presStyleCnt="0"/>
      <dgm:spPr/>
    </dgm:pt>
    <dgm:pt modelId="{E406BA70-0DDB-49E1-AB2B-C5DDE80F0618}" type="pres">
      <dgm:prSet presAssocID="{14F1DA0C-6BFF-4AF7-A373-E93E50B0758F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6C125B-07E5-444B-B6AD-DDA3042D28F2}" type="pres">
      <dgm:prSet presAssocID="{14F1DA0C-6BFF-4AF7-A373-E93E50B0758F}" presName="level3hierChild" presStyleCnt="0"/>
      <dgm:spPr/>
    </dgm:pt>
    <dgm:pt modelId="{67A8336D-FFFB-4845-A531-7A32211EF4B1}" type="pres">
      <dgm:prSet presAssocID="{444BBB0A-CD57-4FE9-9285-DD5F7E54C069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19A40E0C-0AA6-4B97-9A3E-69068ECAE368}" type="pres">
      <dgm:prSet presAssocID="{444BBB0A-CD57-4FE9-9285-DD5F7E54C069}" presName="connTx" presStyleLbl="parChTrans1D3" presStyleIdx="1" presStyleCnt="3"/>
      <dgm:spPr/>
      <dgm:t>
        <a:bodyPr/>
        <a:lstStyle/>
        <a:p>
          <a:endParaRPr lang="ru-RU"/>
        </a:p>
      </dgm:t>
    </dgm:pt>
    <dgm:pt modelId="{FC4DF00A-CA0C-49C1-8AB6-A8B9211F08EF}" type="pres">
      <dgm:prSet presAssocID="{2776641F-5E70-40FF-9895-757CF9238F5C}" presName="root2" presStyleCnt="0"/>
      <dgm:spPr/>
    </dgm:pt>
    <dgm:pt modelId="{4A6F4801-125B-449E-BD86-7A943F04A50A}" type="pres">
      <dgm:prSet presAssocID="{2776641F-5E70-40FF-9895-757CF9238F5C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73EC3B-6EC4-4F41-84C7-2950BC551E74}" type="pres">
      <dgm:prSet presAssocID="{2776641F-5E70-40FF-9895-757CF9238F5C}" presName="level3hierChild" presStyleCnt="0"/>
      <dgm:spPr/>
    </dgm:pt>
    <dgm:pt modelId="{2D3B0DBE-6BA2-407F-84DD-CE3A5912BF1B}" type="pres">
      <dgm:prSet presAssocID="{303F6E41-CE9B-4EA7-ABB7-079BEC72EAA8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F8E36DCE-C61C-4418-B73D-564523EDAB4C}" type="pres">
      <dgm:prSet presAssocID="{303F6E41-CE9B-4EA7-ABB7-079BEC72EAA8}" presName="connTx" presStyleLbl="parChTrans1D2" presStyleIdx="1" presStyleCnt="2"/>
      <dgm:spPr/>
      <dgm:t>
        <a:bodyPr/>
        <a:lstStyle/>
        <a:p>
          <a:endParaRPr lang="ru-RU"/>
        </a:p>
      </dgm:t>
    </dgm:pt>
    <dgm:pt modelId="{2C814658-E6D5-43C9-8524-E721F4797E1D}" type="pres">
      <dgm:prSet presAssocID="{13051D4E-B227-41C2-B6D3-246B449A1744}" presName="root2" presStyleCnt="0"/>
      <dgm:spPr/>
    </dgm:pt>
    <dgm:pt modelId="{547588DB-C0BF-4BAE-A663-13FE44A845EC}" type="pres">
      <dgm:prSet presAssocID="{13051D4E-B227-41C2-B6D3-246B449A1744}" presName="LevelTwoTextNode" presStyleLbl="node2" presStyleIdx="1" presStyleCnt="2" custLinFactNeighborX="-263" custLinFactNeighborY="39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8AE938-4AA1-4306-BE1C-5EDF1E7AF895}" type="pres">
      <dgm:prSet presAssocID="{13051D4E-B227-41C2-B6D3-246B449A1744}" presName="level3hierChild" presStyleCnt="0"/>
      <dgm:spPr/>
    </dgm:pt>
    <dgm:pt modelId="{DE0A8D76-FA9E-4691-AAEA-E88C97C44DBC}" type="pres">
      <dgm:prSet presAssocID="{1FFCD214-92FB-4882-A021-6F0A916AD887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3E86D3AC-6DC9-4E27-AA0A-CE404D5C0947}" type="pres">
      <dgm:prSet presAssocID="{1FFCD214-92FB-4882-A021-6F0A916AD887}" presName="connTx" presStyleLbl="parChTrans1D3" presStyleIdx="2" presStyleCnt="3"/>
      <dgm:spPr/>
      <dgm:t>
        <a:bodyPr/>
        <a:lstStyle/>
        <a:p>
          <a:endParaRPr lang="ru-RU"/>
        </a:p>
      </dgm:t>
    </dgm:pt>
    <dgm:pt modelId="{20A65E28-4B4E-4355-954A-B9D63295337E}" type="pres">
      <dgm:prSet presAssocID="{B92AAA95-158B-4882-B5EE-7C09281B10D2}" presName="root2" presStyleCnt="0"/>
      <dgm:spPr/>
    </dgm:pt>
    <dgm:pt modelId="{503C7EE6-58D4-4162-B107-9783B48DB37B}" type="pres">
      <dgm:prSet presAssocID="{B92AAA95-158B-4882-B5EE-7C09281B10D2}" presName="LevelTwoTextNode" presStyleLbl="node3" presStyleIdx="2" presStyleCnt="3" custLinFactNeighborX="-1416" custLinFactNeighborY="39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F92A98-40B5-4AF5-8F2E-A002457E5642}" type="pres">
      <dgm:prSet presAssocID="{B92AAA95-158B-4882-B5EE-7C09281B10D2}" presName="level3hierChild" presStyleCnt="0"/>
      <dgm:spPr/>
    </dgm:pt>
  </dgm:ptLst>
  <dgm:cxnLst>
    <dgm:cxn modelId="{E6B59874-189D-431A-A958-92E30E663559}" type="presOf" srcId="{F05CEC5D-39B0-4FAF-A524-1DF9698CAE72}" destId="{0DD2BBD8-F533-4512-AC76-157F53B65A14}" srcOrd="0" destOrd="0" presId="urn:microsoft.com/office/officeart/2005/8/layout/hierarchy2"/>
    <dgm:cxn modelId="{EA06739B-33B9-420B-9E1D-FB4E02EBB4DD}" srcId="{F05CEC5D-39B0-4FAF-A524-1DF9698CAE72}" destId="{EF72AF09-9658-41C0-87BF-2C2FDC3DB005}" srcOrd="0" destOrd="0" parTransId="{EADA43C5-59CA-4B3F-BA68-74B799D920BA}" sibTransId="{1E588CA2-D9C1-45AC-99AE-70B942CF6013}"/>
    <dgm:cxn modelId="{2F919EA0-B6EB-4BA3-8BBE-4B38D41CD9BE}" srcId="{13051D4E-B227-41C2-B6D3-246B449A1744}" destId="{B92AAA95-158B-4882-B5EE-7C09281B10D2}" srcOrd="0" destOrd="0" parTransId="{1FFCD214-92FB-4882-A021-6F0A916AD887}" sibTransId="{C088F53D-DCAD-409D-A6D2-27F5F3C37A12}"/>
    <dgm:cxn modelId="{CBC9FEF0-7684-42DA-A973-C7E71825EBA9}" type="presOf" srcId="{13051D4E-B227-41C2-B6D3-246B449A1744}" destId="{547588DB-C0BF-4BAE-A663-13FE44A845EC}" srcOrd="0" destOrd="0" presId="urn:microsoft.com/office/officeart/2005/8/layout/hierarchy2"/>
    <dgm:cxn modelId="{0F98D68C-9CEF-420F-9534-EA83A0FC44F9}" type="presOf" srcId="{EADA43C5-59CA-4B3F-BA68-74B799D920BA}" destId="{EB9BAC41-917C-4F06-81CD-C772F1FD0625}" srcOrd="0" destOrd="0" presId="urn:microsoft.com/office/officeart/2005/8/layout/hierarchy2"/>
    <dgm:cxn modelId="{4B9B0F3A-D624-480C-A1C6-5E9ACFB2B5E2}" srcId="{EF72AF09-9658-41C0-87BF-2C2FDC3DB005}" destId="{2776641F-5E70-40FF-9895-757CF9238F5C}" srcOrd="1" destOrd="0" parTransId="{444BBB0A-CD57-4FE9-9285-DD5F7E54C069}" sibTransId="{F321E51F-DC20-477C-B176-DEBCDC5EAF4F}"/>
    <dgm:cxn modelId="{DE3EE059-6F67-44EA-830E-9F052A56823E}" type="presOf" srcId="{303F6E41-CE9B-4EA7-ABB7-079BEC72EAA8}" destId="{2D3B0DBE-6BA2-407F-84DD-CE3A5912BF1B}" srcOrd="0" destOrd="0" presId="urn:microsoft.com/office/officeart/2005/8/layout/hierarchy2"/>
    <dgm:cxn modelId="{949F236F-CF9C-4B46-BEE5-2143753662E9}" type="presOf" srcId="{1FFCD214-92FB-4882-A021-6F0A916AD887}" destId="{3E86D3AC-6DC9-4E27-AA0A-CE404D5C0947}" srcOrd="1" destOrd="0" presId="urn:microsoft.com/office/officeart/2005/8/layout/hierarchy2"/>
    <dgm:cxn modelId="{888FF54D-CEE4-41B4-BD01-4237497AF064}" type="presOf" srcId="{444BBB0A-CD57-4FE9-9285-DD5F7E54C069}" destId="{19A40E0C-0AA6-4B97-9A3E-69068ECAE368}" srcOrd="1" destOrd="0" presId="urn:microsoft.com/office/officeart/2005/8/layout/hierarchy2"/>
    <dgm:cxn modelId="{665FD3CB-585C-485B-93DF-14AFE2FBB5CC}" type="presOf" srcId="{60C1CF73-108F-46CF-B1B2-8FDD226FC1F3}" destId="{35047754-89E1-40B1-A9A1-09CA54DE9E32}" srcOrd="1" destOrd="0" presId="urn:microsoft.com/office/officeart/2005/8/layout/hierarchy2"/>
    <dgm:cxn modelId="{6411EA28-98C8-42BD-A52E-322788778375}" type="presOf" srcId="{60C1CF73-108F-46CF-B1B2-8FDD226FC1F3}" destId="{51416AA8-05ED-4053-9E0A-10DC46949773}" srcOrd="0" destOrd="0" presId="urn:microsoft.com/office/officeart/2005/8/layout/hierarchy2"/>
    <dgm:cxn modelId="{77BF1487-69B1-4817-B4D7-F6C7B3D8BE09}" type="presOf" srcId="{B92AAA95-158B-4882-B5EE-7C09281B10D2}" destId="{503C7EE6-58D4-4162-B107-9783B48DB37B}" srcOrd="0" destOrd="0" presId="urn:microsoft.com/office/officeart/2005/8/layout/hierarchy2"/>
    <dgm:cxn modelId="{6B509F36-2827-4088-A640-FCECD6572538}" type="presOf" srcId="{303F6E41-CE9B-4EA7-ABB7-079BEC72EAA8}" destId="{F8E36DCE-C61C-4418-B73D-564523EDAB4C}" srcOrd="1" destOrd="0" presId="urn:microsoft.com/office/officeart/2005/8/layout/hierarchy2"/>
    <dgm:cxn modelId="{70849DB7-8667-4B9E-8955-A9916E73FBD9}" srcId="{EF72AF09-9658-41C0-87BF-2C2FDC3DB005}" destId="{14F1DA0C-6BFF-4AF7-A373-E93E50B0758F}" srcOrd="0" destOrd="0" parTransId="{60C1CF73-108F-46CF-B1B2-8FDD226FC1F3}" sibTransId="{9457D050-BC0A-469C-9F87-264CDACED07B}"/>
    <dgm:cxn modelId="{10BB9111-BCF7-4290-AEC2-AE93C85FDFAD}" type="presOf" srcId="{2776641F-5E70-40FF-9895-757CF9238F5C}" destId="{4A6F4801-125B-449E-BD86-7A943F04A50A}" srcOrd="0" destOrd="0" presId="urn:microsoft.com/office/officeart/2005/8/layout/hierarchy2"/>
    <dgm:cxn modelId="{0D410DAE-3455-4CB1-8F91-B3B93BCC1150}" type="presOf" srcId="{444BBB0A-CD57-4FE9-9285-DD5F7E54C069}" destId="{67A8336D-FFFB-4845-A531-7A32211EF4B1}" srcOrd="0" destOrd="0" presId="urn:microsoft.com/office/officeart/2005/8/layout/hierarchy2"/>
    <dgm:cxn modelId="{6F40C49B-49FE-4DCE-B6CC-1BD25DF6015C}" type="presOf" srcId="{EADA43C5-59CA-4B3F-BA68-74B799D920BA}" destId="{661A6B87-88BB-489F-8D2E-3E98C78B0BB4}" srcOrd="1" destOrd="0" presId="urn:microsoft.com/office/officeart/2005/8/layout/hierarchy2"/>
    <dgm:cxn modelId="{EA630C2C-FE79-4DFE-9442-8E0B037825E7}" type="presOf" srcId="{586D4023-C48F-4F22-AC7B-0966F7DFA9B1}" destId="{0D3C11CE-584C-442E-A114-B2B381C3EF30}" srcOrd="0" destOrd="0" presId="urn:microsoft.com/office/officeart/2005/8/layout/hierarchy2"/>
    <dgm:cxn modelId="{AC7E0098-0C9E-4599-A8BB-45CAD6D30662}" type="presOf" srcId="{14F1DA0C-6BFF-4AF7-A373-E93E50B0758F}" destId="{E406BA70-0DDB-49E1-AB2B-C5DDE80F0618}" srcOrd="0" destOrd="0" presId="urn:microsoft.com/office/officeart/2005/8/layout/hierarchy2"/>
    <dgm:cxn modelId="{715F5A11-2051-4A4E-B0FE-9BBCC66BD83A}" srcId="{F05CEC5D-39B0-4FAF-A524-1DF9698CAE72}" destId="{13051D4E-B227-41C2-B6D3-246B449A1744}" srcOrd="1" destOrd="0" parTransId="{303F6E41-CE9B-4EA7-ABB7-079BEC72EAA8}" sibTransId="{FDCC1199-3624-4117-AF53-0A85A05D50AA}"/>
    <dgm:cxn modelId="{991A173F-6383-4942-B7D2-B932A42BFD2D}" srcId="{586D4023-C48F-4F22-AC7B-0966F7DFA9B1}" destId="{F05CEC5D-39B0-4FAF-A524-1DF9698CAE72}" srcOrd="0" destOrd="0" parTransId="{A1F351FD-E4B7-400D-8DAE-5E88BC33AE87}" sibTransId="{72AD7DF9-9DB5-47CB-8E5F-0E2BD24F285A}"/>
    <dgm:cxn modelId="{429BD2DD-430C-4EDC-856A-5FEEA6348F26}" type="presOf" srcId="{EF72AF09-9658-41C0-87BF-2C2FDC3DB005}" destId="{7E488959-E08A-4FAF-BE3F-79C20CAFD24A}" srcOrd="0" destOrd="0" presId="urn:microsoft.com/office/officeart/2005/8/layout/hierarchy2"/>
    <dgm:cxn modelId="{E8310607-D1B2-46D1-B836-706F3223976B}" type="presOf" srcId="{1FFCD214-92FB-4882-A021-6F0A916AD887}" destId="{DE0A8D76-FA9E-4691-AAEA-E88C97C44DBC}" srcOrd="0" destOrd="0" presId="urn:microsoft.com/office/officeart/2005/8/layout/hierarchy2"/>
    <dgm:cxn modelId="{293FDDBE-ED1E-4444-ABB7-FCDAB729610E}" type="presParOf" srcId="{0D3C11CE-584C-442E-A114-B2B381C3EF30}" destId="{18A5BEF1-C746-4DF5-AC42-B5B168486633}" srcOrd="0" destOrd="0" presId="urn:microsoft.com/office/officeart/2005/8/layout/hierarchy2"/>
    <dgm:cxn modelId="{CE3059CA-4935-4BF8-B6F9-49E06F8B21B1}" type="presParOf" srcId="{18A5BEF1-C746-4DF5-AC42-B5B168486633}" destId="{0DD2BBD8-F533-4512-AC76-157F53B65A14}" srcOrd="0" destOrd="0" presId="urn:microsoft.com/office/officeart/2005/8/layout/hierarchy2"/>
    <dgm:cxn modelId="{25972A03-50D2-494D-9410-EB6F862CB167}" type="presParOf" srcId="{18A5BEF1-C746-4DF5-AC42-B5B168486633}" destId="{D27E5F35-1C4D-4D94-B14F-7B7B0EDFE30A}" srcOrd="1" destOrd="0" presId="urn:microsoft.com/office/officeart/2005/8/layout/hierarchy2"/>
    <dgm:cxn modelId="{631F113C-3EDF-48F2-A138-073AD7D346CC}" type="presParOf" srcId="{D27E5F35-1C4D-4D94-B14F-7B7B0EDFE30A}" destId="{EB9BAC41-917C-4F06-81CD-C772F1FD0625}" srcOrd="0" destOrd="0" presId="urn:microsoft.com/office/officeart/2005/8/layout/hierarchy2"/>
    <dgm:cxn modelId="{40A9BD7A-51D9-451F-8F76-887DB8BF3D8F}" type="presParOf" srcId="{EB9BAC41-917C-4F06-81CD-C772F1FD0625}" destId="{661A6B87-88BB-489F-8D2E-3E98C78B0BB4}" srcOrd="0" destOrd="0" presId="urn:microsoft.com/office/officeart/2005/8/layout/hierarchy2"/>
    <dgm:cxn modelId="{780C726A-AB15-4691-87EB-E5E0376E60BD}" type="presParOf" srcId="{D27E5F35-1C4D-4D94-B14F-7B7B0EDFE30A}" destId="{EA420189-9B20-464A-886B-BD35C1996183}" srcOrd="1" destOrd="0" presId="urn:microsoft.com/office/officeart/2005/8/layout/hierarchy2"/>
    <dgm:cxn modelId="{2E9672B7-9943-4DB5-A4A5-A48425F49E48}" type="presParOf" srcId="{EA420189-9B20-464A-886B-BD35C1996183}" destId="{7E488959-E08A-4FAF-BE3F-79C20CAFD24A}" srcOrd="0" destOrd="0" presId="urn:microsoft.com/office/officeart/2005/8/layout/hierarchy2"/>
    <dgm:cxn modelId="{F5BCD161-1EF2-4C50-A015-3F58AB3FBB34}" type="presParOf" srcId="{EA420189-9B20-464A-886B-BD35C1996183}" destId="{40CA6FE1-8B4F-47A4-8B75-49F1FEB94F8C}" srcOrd="1" destOrd="0" presId="urn:microsoft.com/office/officeart/2005/8/layout/hierarchy2"/>
    <dgm:cxn modelId="{BFC7D616-4660-481A-A9F8-B345D9A0F222}" type="presParOf" srcId="{40CA6FE1-8B4F-47A4-8B75-49F1FEB94F8C}" destId="{51416AA8-05ED-4053-9E0A-10DC46949773}" srcOrd="0" destOrd="0" presId="urn:microsoft.com/office/officeart/2005/8/layout/hierarchy2"/>
    <dgm:cxn modelId="{174E73B6-38E5-4159-9497-84385C7709A9}" type="presParOf" srcId="{51416AA8-05ED-4053-9E0A-10DC46949773}" destId="{35047754-89E1-40B1-A9A1-09CA54DE9E32}" srcOrd="0" destOrd="0" presId="urn:microsoft.com/office/officeart/2005/8/layout/hierarchy2"/>
    <dgm:cxn modelId="{2697BB24-DFD1-4333-A17D-E28890D0B807}" type="presParOf" srcId="{40CA6FE1-8B4F-47A4-8B75-49F1FEB94F8C}" destId="{89B6A537-F692-42FF-A80D-15BFF4A0DDC3}" srcOrd="1" destOrd="0" presId="urn:microsoft.com/office/officeart/2005/8/layout/hierarchy2"/>
    <dgm:cxn modelId="{44885815-27F2-4744-A825-36075073CC14}" type="presParOf" srcId="{89B6A537-F692-42FF-A80D-15BFF4A0DDC3}" destId="{E406BA70-0DDB-49E1-AB2B-C5DDE80F0618}" srcOrd="0" destOrd="0" presId="urn:microsoft.com/office/officeart/2005/8/layout/hierarchy2"/>
    <dgm:cxn modelId="{3C9B91E1-7B5B-4AA2-9893-A4A60E5DA7E9}" type="presParOf" srcId="{89B6A537-F692-42FF-A80D-15BFF4A0DDC3}" destId="{2D6C125B-07E5-444B-B6AD-DDA3042D28F2}" srcOrd="1" destOrd="0" presId="urn:microsoft.com/office/officeart/2005/8/layout/hierarchy2"/>
    <dgm:cxn modelId="{33C501D5-7711-4173-ADED-1ADA8FC0B4B8}" type="presParOf" srcId="{40CA6FE1-8B4F-47A4-8B75-49F1FEB94F8C}" destId="{67A8336D-FFFB-4845-A531-7A32211EF4B1}" srcOrd="2" destOrd="0" presId="urn:microsoft.com/office/officeart/2005/8/layout/hierarchy2"/>
    <dgm:cxn modelId="{4E3C8097-2323-4A90-8FBA-709EF9D82F5A}" type="presParOf" srcId="{67A8336D-FFFB-4845-A531-7A32211EF4B1}" destId="{19A40E0C-0AA6-4B97-9A3E-69068ECAE368}" srcOrd="0" destOrd="0" presId="urn:microsoft.com/office/officeart/2005/8/layout/hierarchy2"/>
    <dgm:cxn modelId="{92A3B5A2-3B59-4FBC-9E5D-6372590837E8}" type="presParOf" srcId="{40CA6FE1-8B4F-47A4-8B75-49F1FEB94F8C}" destId="{FC4DF00A-CA0C-49C1-8AB6-A8B9211F08EF}" srcOrd="3" destOrd="0" presId="urn:microsoft.com/office/officeart/2005/8/layout/hierarchy2"/>
    <dgm:cxn modelId="{A7DB2C87-C1CF-4087-B106-09CF4316B445}" type="presParOf" srcId="{FC4DF00A-CA0C-49C1-8AB6-A8B9211F08EF}" destId="{4A6F4801-125B-449E-BD86-7A943F04A50A}" srcOrd="0" destOrd="0" presId="urn:microsoft.com/office/officeart/2005/8/layout/hierarchy2"/>
    <dgm:cxn modelId="{E907CF5B-D48B-4053-AF27-CFB4A1666577}" type="presParOf" srcId="{FC4DF00A-CA0C-49C1-8AB6-A8B9211F08EF}" destId="{4473EC3B-6EC4-4F41-84C7-2950BC551E74}" srcOrd="1" destOrd="0" presId="urn:microsoft.com/office/officeart/2005/8/layout/hierarchy2"/>
    <dgm:cxn modelId="{2B64A078-74D6-4D3E-B7AE-FA9C38006D83}" type="presParOf" srcId="{D27E5F35-1C4D-4D94-B14F-7B7B0EDFE30A}" destId="{2D3B0DBE-6BA2-407F-84DD-CE3A5912BF1B}" srcOrd="2" destOrd="0" presId="urn:microsoft.com/office/officeart/2005/8/layout/hierarchy2"/>
    <dgm:cxn modelId="{09646AD4-1FFE-41FE-B22F-4819DCECA067}" type="presParOf" srcId="{2D3B0DBE-6BA2-407F-84DD-CE3A5912BF1B}" destId="{F8E36DCE-C61C-4418-B73D-564523EDAB4C}" srcOrd="0" destOrd="0" presId="urn:microsoft.com/office/officeart/2005/8/layout/hierarchy2"/>
    <dgm:cxn modelId="{657F8C38-0F6E-4822-AD9A-1669EED47C70}" type="presParOf" srcId="{D27E5F35-1C4D-4D94-B14F-7B7B0EDFE30A}" destId="{2C814658-E6D5-43C9-8524-E721F4797E1D}" srcOrd="3" destOrd="0" presId="urn:microsoft.com/office/officeart/2005/8/layout/hierarchy2"/>
    <dgm:cxn modelId="{3BF48D04-76F9-4279-938B-F415703E2E94}" type="presParOf" srcId="{2C814658-E6D5-43C9-8524-E721F4797E1D}" destId="{547588DB-C0BF-4BAE-A663-13FE44A845EC}" srcOrd="0" destOrd="0" presId="urn:microsoft.com/office/officeart/2005/8/layout/hierarchy2"/>
    <dgm:cxn modelId="{F5181737-23B1-43DE-A8E4-C7AC9B34407B}" type="presParOf" srcId="{2C814658-E6D5-43C9-8524-E721F4797E1D}" destId="{E58AE938-4AA1-4306-BE1C-5EDF1E7AF895}" srcOrd="1" destOrd="0" presId="urn:microsoft.com/office/officeart/2005/8/layout/hierarchy2"/>
    <dgm:cxn modelId="{10481A08-3C5D-4C72-B935-D69CF2D2E38E}" type="presParOf" srcId="{E58AE938-4AA1-4306-BE1C-5EDF1E7AF895}" destId="{DE0A8D76-FA9E-4691-AAEA-E88C97C44DBC}" srcOrd="0" destOrd="0" presId="urn:microsoft.com/office/officeart/2005/8/layout/hierarchy2"/>
    <dgm:cxn modelId="{28DC8220-D99C-4925-B08E-A9EC6AEF8CFF}" type="presParOf" srcId="{DE0A8D76-FA9E-4691-AAEA-E88C97C44DBC}" destId="{3E86D3AC-6DC9-4E27-AA0A-CE404D5C0947}" srcOrd="0" destOrd="0" presId="urn:microsoft.com/office/officeart/2005/8/layout/hierarchy2"/>
    <dgm:cxn modelId="{5F3EFB9F-D3F1-47C9-8DFD-E118F03ABF94}" type="presParOf" srcId="{E58AE938-4AA1-4306-BE1C-5EDF1E7AF895}" destId="{20A65E28-4B4E-4355-954A-B9D63295337E}" srcOrd="1" destOrd="0" presId="urn:microsoft.com/office/officeart/2005/8/layout/hierarchy2"/>
    <dgm:cxn modelId="{B92D8A05-E36E-40B9-B9E2-B17CD2541CC9}" type="presParOf" srcId="{20A65E28-4B4E-4355-954A-B9D63295337E}" destId="{503C7EE6-58D4-4162-B107-9783B48DB37B}" srcOrd="0" destOrd="0" presId="urn:microsoft.com/office/officeart/2005/8/layout/hierarchy2"/>
    <dgm:cxn modelId="{E8256335-E4F1-4308-AC83-E5D915890E33}" type="presParOf" srcId="{20A65E28-4B4E-4355-954A-B9D63295337E}" destId="{B6F92A98-40B5-4AF5-8F2E-A002457E5642}" srcOrd="1" destOrd="0" presId="urn:microsoft.com/office/officeart/2005/8/layout/hierarchy2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86D4023-C48F-4F22-AC7B-0966F7DFA9B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5CEC5D-39B0-4FAF-A524-1DF9698CAE72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Мужчина</a:t>
          </a:r>
          <a:endParaRPr lang="ru-RU" dirty="0"/>
        </a:p>
      </dgm:t>
    </dgm:pt>
    <dgm:pt modelId="{A1F351FD-E4B7-400D-8DAE-5E88BC33AE87}" type="parTrans" cxnId="{991A173F-6383-4942-B7D2-B932A42BFD2D}">
      <dgm:prSet/>
      <dgm:spPr/>
      <dgm:t>
        <a:bodyPr/>
        <a:lstStyle/>
        <a:p>
          <a:endParaRPr lang="ru-RU"/>
        </a:p>
      </dgm:t>
    </dgm:pt>
    <dgm:pt modelId="{72AD7DF9-9DB5-47CB-8E5F-0E2BD24F285A}" type="sibTrans" cxnId="{991A173F-6383-4942-B7D2-B932A42BFD2D}">
      <dgm:prSet/>
      <dgm:spPr/>
      <dgm:t>
        <a:bodyPr/>
        <a:lstStyle/>
        <a:p>
          <a:endParaRPr lang="ru-RU"/>
        </a:p>
      </dgm:t>
    </dgm:pt>
    <dgm:pt modelId="{EF72AF09-9658-41C0-87BF-2C2FDC3DB005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Социальная справедливость</a:t>
          </a:r>
          <a:endParaRPr lang="ru-RU" dirty="0"/>
        </a:p>
      </dgm:t>
    </dgm:pt>
    <dgm:pt modelId="{EADA43C5-59CA-4B3F-BA68-74B799D920BA}" type="parTrans" cxnId="{EA06739B-33B9-420B-9E1D-FB4E02EBB4DD}">
      <dgm:prSet/>
      <dgm:spPr/>
      <dgm:t>
        <a:bodyPr/>
        <a:lstStyle/>
        <a:p>
          <a:endParaRPr lang="ru-RU"/>
        </a:p>
      </dgm:t>
    </dgm:pt>
    <dgm:pt modelId="{1E588CA2-D9C1-45AC-99AE-70B942CF6013}" type="sibTrans" cxnId="{EA06739B-33B9-420B-9E1D-FB4E02EBB4DD}">
      <dgm:prSet/>
      <dgm:spPr/>
      <dgm:t>
        <a:bodyPr/>
        <a:lstStyle/>
        <a:p>
          <a:endParaRPr lang="ru-RU"/>
        </a:p>
      </dgm:t>
    </dgm:pt>
    <dgm:pt modelId="{14F1DA0C-6BFF-4AF7-A373-E93E50B0758F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/>
            <a:t>Признание</a:t>
          </a:r>
          <a:endParaRPr lang="ru-RU" dirty="0"/>
        </a:p>
      </dgm:t>
    </dgm:pt>
    <dgm:pt modelId="{60C1CF73-108F-46CF-B1B2-8FDD226FC1F3}" type="parTrans" cxnId="{70849DB7-8667-4B9E-8955-A9916E73FBD9}">
      <dgm:prSet/>
      <dgm:spPr/>
      <dgm:t>
        <a:bodyPr/>
        <a:lstStyle/>
        <a:p>
          <a:endParaRPr lang="ru-RU"/>
        </a:p>
      </dgm:t>
    </dgm:pt>
    <dgm:pt modelId="{9457D050-BC0A-469C-9F87-264CDACED07B}" type="sibTrans" cxnId="{70849DB7-8667-4B9E-8955-A9916E73FBD9}">
      <dgm:prSet/>
      <dgm:spPr/>
      <dgm:t>
        <a:bodyPr/>
        <a:lstStyle/>
        <a:p>
          <a:endParaRPr lang="ru-RU"/>
        </a:p>
      </dgm:t>
    </dgm:pt>
    <dgm:pt modelId="{2776641F-5E70-40FF-9895-757CF9238F5C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Деньги</a:t>
          </a:r>
          <a:endParaRPr lang="ru-RU" dirty="0"/>
        </a:p>
      </dgm:t>
    </dgm:pt>
    <dgm:pt modelId="{444BBB0A-CD57-4FE9-9285-DD5F7E54C069}" type="parTrans" cxnId="{4B9B0F3A-D624-480C-A1C6-5E9ACFB2B5E2}">
      <dgm:prSet/>
      <dgm:spPr/>
      <dgm:t>
        <a:bodyPr/>
        <a:lstStyle/>
        <a:p>
          <a:endParaRPr lang="ru-RU"/>
        </a:p>
      </dgm:t>
    </dgm:pt>
    <dgm:pt modelId="{F321E51F-DC20-477C-B176-DEBCDC5EAF4F}" type="sibTrans" cxnId="{4B9B0F3A-D624-480C-A1C6-5E9ACFB2B5E2}">
      <dgm:prSet/>
      <dgm:spPr/>
      <dgm:t>
        <a:bodyPr/>
        <a:lstStyle/>
        <a:p>
          <a:endParaRPr lang="ru-RU"/>
        </a:p>
      </dgm:t>
    </dgm:pt>
    <dgm:pt modelId="{13051D4E-B227-41C2-B6D3-246B449A1744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Карьера</a:t>
          </a:r>
          <a:endParaRPr lang="ru-RU" dirty="0"/>
        </a:p>
      </dgm:t>
    </dgm:pt>
    <dgm:pt modelId="{303F6E41-CE9B-4EA7-ABB7-079BEC72EAA8}" type="parTrans" cxnId="{715F5A11-2051-4A4E-B0FE-9BBCC66BD83A}">
      <dgm:prSet/>
      <dgm:spPr/>
      <dgm:t>
        <a:bodyPr/>
        <a:lstStyle/>
        <a:p>
          <a:endParaRPr lang="ru-RU"/>
        </a:p>
      </dgm:t>
    </dgm:pt>
    <dgm:pt modelId="{FDCC1199-3624-4117-AF53-0A85A05D50AA}" type="sibTrans" cxnId="{715F5A11-2051-4A4E-B0FE-9BBCC66BD83A}">
      <dgm:prSet/>
      <dgm:spPr/>
      <dgm:t>
        <a:bodyPr/>
        <a:lstStyle/>
        <a:p>
          <a:endParaRPr lang="ru-RU"/>
        </a:p>
      </dgm:t>
    </dgm:pt>
    <dgm:pt modelId="{B92AAA95-158B-4882-B5EE-7C09281B10D2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Политика</a:t>
          </a:r>
          <a:endParaRPr lang="ru-RU" dirty="0"/>
        </a:p>
      </dgm:t>
    </dgm:pt>
    <dgm:pt modelId="{1FFCD214-92FB-4882-A021-6F0A916AD887}" type="parTrans" cxnId="{2F919EA0-B6EB-4BA3-8BBE-4B38D41CD9BE}">
      <dgm:prSet/>
      <dgm:spPr/>
      <dgm:t>
        <a:bodyPr/>
        <a:lstStyle/>
        <a:p>
          <a:endParaRPr lang="ru-RU"/>
        </a:p>
      </dgm:t>
    </dgm:pt>
    <dgm:pt modelId="{C088F53D-DCAD-409D-A6D2-27F5F3C37A12}" type="sibTrans" cxnId="{2F919EA0-B6EB-4BA3-8BBE-4B38D41CD9BE}">
      <dgm:prSet/>
      <dgm:spPr/>
      <dgm:t>
        <a:bodyPr/>
        <a:lstStyle/>
        <a:p>
          <a:endParaRPr lang="ru-RU"/>
        </a:p>
      </dgm:t>
    </dgm:pt>
    <dgm:pt modelId="{0D3C11CE-584C-442E-A114-B2B381C3EF30}" type="pres">
      <dgm:prSet presAssocID="{586D4023-C48F-4F22-AC7B-0966F7DFA9B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A5BEF1-C746-4DF5-AC42-B5B168486633}" type="pres">
      <dgm:prSet presAssocID="{F05CEC5D-39B0-4FAF-A524-1DF9698CAE72}" presName="root1" presStyleCnt="0"/>
      <dgm:spPr/>
    </dgm:pt>
    <dgm:pt modelId="{0DD2BBD8-F533-4512-AC76-157F53B65A14}" type="pres">
      <dgm:prSet presAssocID="{F05CEC5D-39B0-4FAF-A524-1DF9698CAE7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7E5F35-1C4D-4D94-B14F-7B7B0EDFE30A}" type="pres">
      <dgm:prSet presAssocID="{F05CEC5D-39B0-4FAF-A524-1DF9698CAE72}" presName="level2hierChild" presStyleCnt="0"/>
      <dgm:spPr/>
    </dgm:pt>
    <dgm:pt modelId="{EB9BAC41-917C-4F06-81CD-C772F1FD0625}" type="pres">
      <dgm:prSet presAssocID="{EADA43C5-59CA-4B3F-BA68-74B799D920BA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661A6B87-88BB-489F-8D2E-3E98C78B0BB4}" type="pres">
      <dgm:prSet presAssocID="{EADA43C5-59CA-4B3F-BA68-74B799D920BA}" presName="connTx" presStyleLbl="parChTrans1D2" presStyleIdx="0" presStyleCnt="2"/>
      <dgm:spPr/>
      <dgm:t>
        <a:bodyPr/>
        <a:lstStyle/>
        <a:p>
          <a:endParaRPr lang="ru-RU"/>
        </a:p>
      </dgm:t>
    </dgm:pt>
    <dgm:pt modelId="{EA420189-9B20-464A-886B-BD35C1996183}" type="pres">
      <dgm:prSet presAssocID="{EF72AF09-9658-41C0-87BF-2C2FDC3DB005}" presName="root2" presStyleCnt="0"/>
      <dgm:spPr/>
    </dgm:pt>
    <dgm:pt modelId="{7E488959-E08A-4FAF-BE3F-79C20CAFD24A}" type="pres">
      <dgm:prSet presAssocID="{EF72AF09-9658-41C0-87BF-2C2FDC3DB005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CA6FE1-8B4F-47A4-8B75-49F1FEB94F8C}" type="pres">
      <dgm:prSet presAssocID="{EF72AF09-9658-41C0-87BF-2C2FDC3DB005}" presName="level3hierChild" presStyleCnt="0"/>
      <dgm:spPr/>
    </dgm:pt>
    <dgm:pt modelId="{51416AA8-05ED-4053-9E0A-10DC46949773}" type="pres">
      <dgm:prSet presAssocID="{60C1CF73-108F-46CF-B1B2-8FDD226FC1F3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35047754-89E1-40B1-A9A1-09CA54DE9E32}" type="pres">
      <dgm:prSet presAssocID="{60C1CF73-108F-46CF-B1B2-8FDD226FC1F3}" presName="connTx" presStyleLbl="parChTrans1D3" presStyleIdx="0" presStyleCnt="3"/>
      <dgm:spPr/>
      <dgm:t>
        <a:bodyPr/>
        <a:lstStyle/>
        <a:p>
          <a:endParaRPr lang="ru-RU"/>
        </a:p>
      </dgm:t>
    </dgm:pt>
    <dgm:pt modelId="{89B6A537-F692-42FF-A80D-15BFF4A0DDC3}" type="pres">
      <dgm:prSet presAssocID="{14F1DA0C-6BFF-4AF7-A373-E93E50B0758F}" presName="root2" presStyleCnt="0"/>
      <dgm:spPr/>
    </dgm:pt>
    <dgm:pt modelId="{E406BA70-0DDB-49E1-AB2B-C5DDE80F0618}" type="pres">
      <dgm:prSet presAssocID="{14F1DA0C-6BFF-4AF7-A373-E93E50B0758F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6C125B-07E5-444B-B6AD-DDA3042D28F2}" type="pres">
      <dgm:prSet presAssocID="{14F1DA0C-6BFF-4AF7-A373-E93E50B0758F}" presName="level3hierChild" presStyleCnt="0"/>
      <dgm:spPr/>
    </dgm:pt>
    <dgm:pt modelId="{67A8336D-FFFB-4845-A531-7A32211EF4B1}" type="pres">
      <dgm:prSet presAssocID="{444BBB0A-CD57-4FE9-9285-DD5F7E54C069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19A40E0C-0AA6-4B97-9A3E-69068ECAE368}" type="pres">
      <dgm:prSet presAssocID="{444BBB0A-CD57-4FE9-9285-DD5F7E54C069}" presName="connTx" presStyleLbl="parChTrans1D3" presStyleIdx="1" presStyleCnt="3"/>
      <dgm:spPr/>
      <dgm:t>
        <a:bodyPr/>
        <a:lstStyle/>
        <a:p>
          <a:endParaRPr lang="ru-RU"/>
        </a:p>
      </dgm:t>
    </dgm:pt>
    <dgm:pt modelId="{FC4DF00A-CA0C-49C1-8AB6-A8B9211F08EF}" type="pres">
      <dgm:prSet presAssocID="{2776641F-5E70-40FF-9895-757CF9238F5C}" presName="root2" presStyleCnt="0"/>
      <dgm:spPr/>
    </dgm:pt>
    <dgm:pt modelId="{4A6F4801-125B-449E-BD86-7A943F04A50A}" type="pres">
      <dgm:prSet presAssocID="{2776641F-5E70-40FF-9895-757CF9238F5C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73EC3B-6EC4-4F41-84C7-2950BC551E74}" type="pres">
      <dgm:prSet presAssocID="{2776641F-5E70-40FF-9895-757CF9238F5C}" presName="level3hierChild" presStyleCnt="0"/>
      <dgm:spPr/>
    </dgm:pt>
    <dgm:pt modelId="{2D3B0DBE-6BA2-407F-84DD-CE3A5912BF1B}" type="pres">
      <dgm:prSet presAssocID="{303F6E41-CE9B-4EA7-ABB7-079BEC72EAA8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F8E36DCE-C61C-4418-B73D-564523EDAB4C}" type="pres">
      <dgm:prSet presAssocID="{303F6E41-CE9B-4EA7-ABB7-079BEC72EAA8}" presName="connTx" presStyleLbl="parChTrans1D2" presStyleIdx="1" presStyleCnt="2"/>
      <dgm:spPr/>
      <dgm:t>
        <a:bodyPr/>
        <a:lstStyle/>
        <a:p>
          <a:endParaRPr lang="ru-RU"/>
        </a:p>
      </dgm:t>
    </dgm:pt>
    <dgm:pt modelId="{2C814658-E6D5-43C9-8524-E721F4797E1D}" type="pres">
      <dgm:prSet presAssocID="{13051D4E-B227-41C2-B6D3-246B449A1744}" presName="root2" presStyleCnt="0"/>
      <dgm:spPr/>
    </dgm:pt>
    <dgm:pt modelId="{547588DB-C0BF-4BAE-A663-13FE44A845EC}" type="pres">
      <dgm:prSet presAssocID="{13051D4E-B227-41C2-B6D3-246B449A174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8AE938-4AA1-4306-BE1C-5EDF1E7AF895}" type="pres">
      <dgm:prSet presAssocID="{13051D4E-B227-41C2-B6D3-246B449A1744}" presName="level3hierChild" presStyleCnt="0"/>
      <dgm:spPr/>
    </dgm:pt>
    <dgm:pt modelId="{DE0A8D76-FA9E-4691-AAEA-E88C97C44DBC}" type="pres">
      <dgm:prSet presAssocID="{1FFCD214-92FB-4882-A021-6F0A916AD887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3E86D3AC-6DC9-4E27-AA0A-CE404D5C0947}" type="pres">
      <dgm:prSet presAssocID="{1FFCD214-92FB-4882-A021-6F0A916AD887}" presName="connTx" presStyleLbl="parChTrans1D3" presStyleIdx="2" presStyleCnt="3"/>
      <dgm:spPr/>
      <dgm:t>
        <a:bodyPr/>
        <a:lstStyle/>
        <a:p>
          <a:endParaRPr lang="ru-RU"/>
        </a:p>
      </dgm:t>
    </dgm:pt>
    <dgm:pt modelId="{20A65E28-4B4E-4355-954A-B9D63295337E}" type="pres">
      <dgm:prSet presAssocID="{B92AAA95-158B-4882-B5EE-7C09281B10D2}" presName="root2" presStyleCnt="0"/>
      <dgm:spPr/>
    </dgm:pt>
    <dgm:pt modelId="{503C7EE6-58D4-4162-B107-9783B48DB37B}" type="pres">
      <dgm:prSet presAssocID="{B92AAA95-158B-4882-B5EE-7C09281B10D2}" presName="LevelTwoTextNode" presStyleLbl="node3" presStyleIdx="2" presStyleCnt="3" custLinFactNeighborX="-1416" custLinFactNeighborY="39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F92A98-40B5-4AF5-8F2E-A002457E5642}" type="pres">
      <dgm:prSet presAssocID="{B92AAA95-158B-4882-B5EE-7C09281B10D2}" presName="level3hierChild" presStyleCnt="0"/>
      <dgm:spPr/>
    </dgm:pt>
  </dgm:ptLst>
  <dgm:cxnLst>
    <dgm:cxn modelId="{DBC5D75F-F5C1-412B-A1C2-393C07EB03B0}" type="presOf" srcId="{60C1CF73-108F-46CF-B1B2-8FDD226FC1F3}" destId="{51416AA8-05ED-4053-9E0A-10DC46949773}" srcOrd="0" destOrd="0" presId="urn:microsoft.com/office/officeart/2005/8/layout/hierarchy2"/>
    <dgm:cxn modelId="{BEDE8035-7C48-4C3E-AB39-7D496B7C905D}" type="presOf" srcId="{EF72AF09-9658-41C0-87BF-2C2FDC3DB005}" destId="{7E488959-E08A-4FAF-BE3F-79C20CAFD24A}" srcOrd="0" destOrd="0" presId="urn:microsoft.com/office/officeart/2005/8/layout/hierarchy2"/>
    <dgm:cxn modelId="{8A4F14A8-E6B3-488D-BE48-B0B7B92421DE}" type="presOf" srcId="{EADA43C5-59CA-4B3F-BA68-74B799D920BA}" destId="{EB9BAC41-917C-4F06-81CD-C772F1FD0625}" srcOrd="0" destOrd="0" presId="urn:microsoft.com/office/officeart/2005/8/layout/hierarchy2"/>
    <dgm:cxn modelId="{EA06739B-33B9-420B-9E1D-FB4E02EBB4DD}" srcId="{F05CEC5D-39B0-4FAF-A524-1DF9698CAE72}" destId="{EF72AF09-9658-41C0-87BF-2C2FDC3DB005}" srcOrd="0" destOrd="0" parTransId="{EADA43C5-59CA-4B3F-BA68-74B799D920BA}" sibTransId="{1E588CA2-D9C1-45AC-99AE-70B942CF6013}"/>
    <dgm:cxn modelId="{2F919EA0-B6EB-4BA3-8BBE-4B38D41CD9BE}" srcId="{13051D4E-B227-41C2-B6D3-246B449A1744}" destId="{B92AAA95-158B-4882-B5EE-7C09281B10D2}" srcOrd="0" destOrd="0" parTransId="{1FFCD214-92FB-4882-A021-6F0A916AD887}" sibTransId="{C088F53D-DCAD-409D-A6D2-27F5F3C37A12}"/>
    <dgm:cxn modelId="{B6E79913-2E23-430F-A1F8-DA051B1FCF53}" type="presOf" srcId="{EADA43C5-59CA-4B3F-BA68-74B799D920BA}" destId="{661A6B87-88BB-489F-8D2E-3E98C78B0BB4}" srcOrd="1" destOrd="0" presId="urn:microsoft.com/office/officeart/2005/8/layout/hierarchy2"/>
    <dgm:cxn modelId="{C918BA4B-AD1E-4CA3-9685-FA259E06573F}" type="presOf" srcId="{B92AAA95-158B-4882-B5EE-7C09281B10D2}" destId="{503C7EE6-58D4-4162-B107-9783B48DB37B}" srcOrd="0" destOrd="0" presId="urn:microsoft.com/office/officeart/2005/8/layout/hierarchy2"/>
    <dgm:cxn modelId="{268EC723-CF69-4266-A918-A9A84855A5D5}" type="presOf" srcId="{444BBB0A-CD57-4FE9-9285-DD5F7E54C069}" destId="{67A8336D-FFFB-4845-A531-7A32211EF4B1}" srcOrd="0" destOrd="0" presId="urn:microsoft.com/office/officeart/2005/8/layout/hierarchy2"/>
    <dgm:cxn modelId="{1FA438F2-C0E8-4B3D-8890-C6198F28F147}" type="presOf" srcId="{13051D4E-B227-41C2-B6D3-246B449A1744}" destId="{547588DB-C0BF-4BAE-A663-13FE44A845EC}" srcOrd="0" destOrd="0" presId="urn:microsoft.com/office/officeart/2005/8/layout/hierarchy2"/>
    <dgm:cxn modelId="{4B9B0F3A-D624-480C-A1C6-5E9ACFB2B5E2}" srcId="{EF72AF09-9658-41C0-87BF-2C2FDC3DB005}" destId="{2776641F-5E70-40FF-9895-757CF9238F5C}" srcOrd="1" destOrd="0" parTransId="{444BBB0A-CD57-4FE9-9285-DD5F7E54C069}" sibTransId="{F321E51F-DC20-477C-B176-DEBCDC5EAF4F}"/>
    <dgm:cxn modelId="{BBAD9807-0E13-46D4-B819-845C421D6B03}" type="presOf" srcId="{444BBB0A-CD57-4FE9-9285-DD5F7E54C069}" destId="{19A40E0C-0AA6-4B97-9A3E-69068ECAE368}" srcOrd="1" destOrd="0" presId="urn:microsoft.com/office/officeart/2005/8/layout/hierarchy2"/>
    <dgm:cxn modelId="{947450BB-CD45-40BA-B97B-6C48024566A2}" type="presOf" srcId="{F05CEC5D-39B0-4FAF-A524-1DF9698CAE72}" destId="{0DD2BBD8-F533-4512-AC76-157F53B65A14}" srcOrd="0" destOrd="0" presId="urn:microsoft.com/office/officeart/2005/8/layout/hierarchy2"/>
    <dgm:cxn modelId="{D6FEB5C0-92C1-42FF-9EAA-042A41998111}" type="presOf" srcId="{14F1DA0C-6BFF-4AF7-A373-E93E50B0758F}" destId="{E406BA70-0DDB-49E1-AB2B-C5DDE80F0618}" srcOrd="0" destOrd="0" presId="urn:microsoft.com/office/officeart/2005/8/layout/hierarchy2"/>
    <dgm:cxn modelId="{24391AEF-B992-44A0-8A0C-D8930FF11A7C}" type="presOf" srcId="{1FFCD214-92FB-4882-A021-6F0A916AD887}" destId="{3E86D3AC-6DC9-4E27-AA0A-CE404D5C0947}" srcOrd="1" destOrd="0" presId="urn:microsoft.com/office/officeart/2005/8/layout/hierarchy2"/>
    <dgm:cxn modelId="{70849DB7-8667-4B9E-8955-A9916E73FBD9}" srcId="{EF72AF09-9658-41C0-87BF-2C2FDC3DB005}" destId="{14F1DA0C-6BFF-4AF7-A373-E93E50B0758F}" srcOrd="0" destOrd="0" parTransId="{60C1CF73-108F-46CF-B1B2-8FDD226FC1F3}" sibTransId="{9457D050-BC0A-469C-9F87-264CDACED07B}"/>
    <dgm:cxn modelId="{342DE4CF-4126-495D-B49C-C0E10C2C8A83}" type="presOf" srcId="{60C1CF73-108F-46CF-B1B2-8FDD226FC1F3}" destId="{35047754-89E1-40B1-A9A1-09CA54DE9E32}" srcOrd="1" destOrd="0" presId="urn:microsoft.com/office/officeart/2005/8/layout/hierarchy2"/>
    <dgm:cxn modelId="{1A0E9411-ECE7-42A0-92D3-36FF5C50DAF5}" type="presOf" srcId="{2776641F-5E70-40FF-9895-757CF9238F5C}" destId="{4A6F4801-125B-449E-BD86-7A943F04A50A}" srcOrd="0" destOrd="0" presId="urn:microsoft.com/office/officeart/2005/8/layout/hierarchy2"/>
    <dgm:cxn modelId="{AF0FDF68-1128-4124-A1DD-5412F0B6294C}" type="presOf" srcId="{586D4023-C48F-4F22-AC7B-0966F7DFA9B1}" destId="{0D3C11CE-584C-442E-A114-B2B381C3EF30}" srcOrd="0" destOrd="0" presId="urn:microsoft.com/office/officeart/2005/8/layout/hierarchy2"/>
    <dgm:cxn modelId="{3C9A0894-B5BE-47FA-A4A9-1E4F70ABCB3F}" type="presOf" srcId="{1FFCD214-92FB-4882-A021-6F0A916AD887}" destId="{DE0A8D76-FA9E-4691-AAEA-E88C97C44DBC}" srcOrd="0" destOrd="0" presId="urn:microsoft.com/office/officeart/2005/8/layout/hierarchy2"/>
    <dgm:cxn modelId="{715F5A11-2051-4A4E-B0FE-9BBCC66BD83A}" srcId="{F05CEC5D-39B0-4FAF-A524-1DF9698CAE72}" destId="{13051D4E-B227-41C2-B6D3-246B449A1744}" srcOrd="1" destOrd="0" parTransId="{303F6E41-CE9B-4EA7-ABB7-079BEC72EAA8}" sibTransId="{FDCC1199-3624-4117-AF53-0A85A05D50AA}"/>
    <dgm:cxn modelId="{E573469D-DDA3-46C5-B0F7-CB40A4EDF0B2}" type="presOf" srcId="{303F6E41-CE9B-4EA7-ABB7-079BEC72EAA8}" destId="{2D3B0DBE-6BA2-407F-84DD-CE3A5912BF1B}" srcOrd="0" destOrd="0" presId="urn:microsoft.com/office/officeart/2005/8/layout/hierarchy2"/>
    <dgm:cxn modelId="{991A173F-6383-4942-B7D2-B932A42BFD2D}" srcId="{586D4023-C48F-4F22-AC7B-0966F7DFA9B1}" destId="{F05CEC5D-39B0-4FAF-A524-1DF9698CAE72}" srcOrd="0" destOrd="0" parTransId="{A1F351FD-E4B7-400D-8DAE-5E88BC33AE87}" sibTransId="{72AD7DF9-9DB5-47CB-8E5F-0E2BD24F285A}"/>
    <dgm:cxn modelId="{387E17DB-B570-4C80-89B5-0AAE106C4C81}" type="presOf" srcId="{303F6E41-CE9B-4EA7-ABB7-079BEC72EAA8}" destId="{F8E36DCE-C61C-4418-B73D-564523EDAB4C}" srcOrd="1" destOrd="0" presId="urn:microsoft.com/office/officeart/2005/8/layout/hierarchy2"/>
    <dgm:cxn modelId="{7FCB1F3F-0C45-42FF-95C9-C53C86C7C818}" type="presParOf" srcId="{0D3C11CE-584C-442E-A114-B2B381C3EF30}" destId="{18A5BEF1-C746-4DF5-AC42-B5B168486633}" srcOrd="0" destOrd="0" presId="urn:microsoft.com/office/officeart/2005/8/layout/hierarchy2"/>
    <dgm:cxn modelId="{A6B01E2E-0EB8-46EE-B1E6-569E18991E6E}" type="presParOf" srcId="{18A5BEF1-C746-4DF5-AC42-B5B168486633}" destId="{0DD2BBD8-F533-4512-AC76-157F53B65A14}" srcOrd="0" destOrd="0" presId="urn:microsoft.com/office/officeart/2005/8/layout/hierarchy2"/>
    <dgm:cxn modelId="{0F8A74CE-A962-4507-9AEC-25429F5DBE37}" type="presParOf" srcId="{18A5BEF1-C746-4DF5-AC42-B5B168486633}" destId="{D27E5F35-1C4D-4D94-B14F-7B7B0EDFE30A}" srcOrd="1" destOrd="0" presId="urn:microsoft.com/office/officeart/2005/8/layout/hierarchy2"/>
    <dgm:cxn modelId="{B8861E44-43F0-4439-997E-D168547DC6FA}" type="presParOf" srcId="{D27E5F35-1C4D-4D94-B14F-7B7B0EDFE30A}" destId="{EB9BAC41-917C-4F06-81CD-C772F1FD0625}" srcOrd="0" destOrd="0" presId="urn:microsoft.com/office/officeart/2005/8/layout/hierarchy2"/>
    <dgm:cxn modelId="{22E41527-1A46-4D2F-A527-69D4BF1D1BEE}" type="presParOf" srcId="{EB9BAC41-917C-4F06-81CD-C772F1FD0625}" destId="{661A6B87-88BB-489F-8D2E-3E98C78B0BB4}" srcOrd="0" destOrd="0" presId="urn:microsoft.com/office/officeart/2005/8/layout/hierarchy2"/>
    <dgm:cxn modelId="{BC890FDC-CA9C-46FA-B6E5-977C22493D5B}" type="presParOf" srcId="{D27E5F35-1C4D-4D94-B14F-7B7B0EDFE30A}" destId="{EA420189-9B20-464A-886B-BD35C1996183}" srcOrd="1" destOrd="0" presId="urn:microsoft.com/office/officeart/2005/8/layout/hierarchy2"/>
    <dgm:cxn modelId="{0055E951-85B4-44D1-8FC8-1D524592037C}" type="presParOf" srcId="{EA420189-9B20-464A-886B-BD35C1996183}" destId="{7E488959-E08A-4FAF-BE3F-79C20CAFD24A}" srcOrd="0" destOrd="0" presId="urn:microsoft.com/office/officeart/2005/8/layout/hierarchy2"/>
    <dgm:cxn modelId="{323519B9-5913-4BE1-8E04-4815E92F44E6}" type="presParOf" srcId="{EA420189-9B20-464A-886B-BD35C1996183}" destId="{40CA6FE1-8B4F-47A4-8B75-49F1FEB94F8C}" srcOrd="1" destOrd="0" presId="urn:microsoft.com/office/officeart/2005/8/layout/hierarchy2"/>
    <dgm:cxn modelId="{47710407-52F5-4146-9A13-BBD4CFA26036}" type="presParOf" srcId="{40CA6FE1-8B4F-47A4-8B75-49F1FEB94F8C}" destId="{51416AA8-05ED-4053-9E0A-10DC46949773}" srcOrd="0" destOrd="0" presId="urn:microsoft.com/office/officeart/2005/8/layout/hierarchy2"/>
    <dgm:cxn modelId="{72B9804E-FD8B-417E-AE4F-AF637125F873}" type="presParOf" srcId="{51416AA8-05ED-4053-9E0A-10DC46949773}" destId="{35047754-89E1-40B1-A9A1-09CA54DE9E32}" srcOrd="0" destOrd="0" presId="urn:microsoft.com/office/officeart/2005/8/layout/hierarchy2"/>
    <dgm:cxn modelId="{E544D2BF-19B2-4744-8547-65FBDADA103F}" type="presParOf" srcId="{40CA6FE1-8B4F-47A4-8B75-49F1FEB94F8C}" destId="{89B6A537-F692-42FF-A80D-15BFF4A0DDC3}" srcOrd="1" destOrd="0" presId="urn:microsoft.com/office/officeart/2005/8/layout/hierarchy2"/>
    <dgm:cxn modelId="{6D329FC4-2D4B-4823-9C1C-44CDD3927CAF}" type="presParOf" srcId="{89B6A537-F692-42FF-A80D-15BFF4A0DDC3}" destId="{E406BA70-0DDB-49E1-AB2B-C5DDE80F0618}" srcOrd="0" destOrd="0" presId="urn:microsoft.com/office/officeart/2005/8/layout/hierarchy2"/>
    <dgm:cxn modelId="{854B722A-38E4-40EE-8A3C-3560D84B71C1}" type="presParOf" srcId="{89B6A537-F692-42FF-A80D-15BFF4A0DDC3}" destId="{2D6C125B-07E5-444B-B6AD-DDA3042D28F2}" srcOrd="1" destOrd="0" presId="urn:microsoft.com/office/officeart/2005/8/layout/hierarchy2"/>
    <dgm:cxn modelId="{43E937D7-D4C4-4E99-AD6F-D4303EBA8AF9}" type="presParOf" srcId="{40CA6FE1-8B4F-47A4-8B75-49F1FEB94F8C}" destId="{67A8336D-FFFB-4845-A531-7A32211EF4B1}" srcOrd="2" destOrd="0" presId="urn:microsoft.com/office/officeart/2005/8/layout/hierarchy2"/>
    <dgm:cxn modelId="{30CB7B90-F66C-45D7-8AC9-F8D3C95CFE5B}" type="presParOf" srcId="{67A8336D-FFFB-4845-A531-7A32211EF4B1}" destId="{19A40E0C-0AA6-4B97-9A3E-69068ECAE368}" srcOrd="0" destOrd="0" presId="urn:microsoft.com/office/officeart/2005/8/layout/hierarchy2"/>
    <dgm:cxn modelId="{5FBF17B1-CB0C-42A4-B2D2-5AFBB4504E21}" type="presParOf" srcId="{40CA6FE1-8B4F-47A4-8B75-49F1FEB94F8C}" destId="{FC4DF00A-CA0C-49C1-8AB6-A8B9211F08EF}" srcOrd="3" destOrd="0" presId="urn:microsoft.com/office/officeart/2005/8/layout/hierarchy2"/>
    <dgm:cxn modelId="{560D2BDD-727D-490F-8B7D-312301E1A837}" type="presParOf" srcId="{FC4DF00A-CA0C-49C1-8AB6-A8B9211F08EF}" destId="{4A6F4801-125B-449E-BD86-7A943F04A50A}" srcOrd="0" destOrd="0" presId="urn:microsoft.com/office/officeart/2005/8/layout/hierarchy2"/>
    <dgm:cxn modelId="{9CF2FA7B-3408-46A3-9BD6-3605B282F5AD}" type="presParOf" srcId="{FC4DF00A-CA0C-49C1-8AB6-A8B9211F08EF}" destId="{4473EC3B-6EC4-4F41-84C7-2950BC551E74}" srcOrd="1" destOrd="0" presId="urn:microsoft.com/office/officeart/2005/8/layout/hierarchy2"/>
    <dgm:cxn modelId="{8D0A3F41-B317-493C-BF13-15A5F5E58B17}" type="presParOf" srcId="{D27E5F35-1C4D-4D94-B14F-7B7B0EDFE30A}" destId="{2D3B0DBE-6BA2-407F-84DD-CE3A5912BF1B}" srcOrd="2" destOrd="0" presId="urn:microsoft.com/office/officeart/2005/8/layout/hierarchy2"/>
    <dgm:cxn modelId="{422940DC-3E31-4C2B-A886-7C7A2DF8637C}" type="presParOf" srcId="{2D3B0DBE-6BA2-407F-84DD-CE3A5912BF1B}" destId="{F8E36DCE-C61C-4418-B73D-564523EDAB4C}" srcOrd="0" destOrd="0" presId="urn:microsoft.com/office/officeart/2005/8/layout/hierarchy2"/>
    <dgm:cxn modelId="{EA50C73B-A9A1-4B13-89B1-7A4F77BF938B}" type="presParOf" srcId="{D27E5F35-1C4D-4D94-B14F-7B7B0EDFE30A}" destId="{2C814658-E6D5-43C9-8524-E721F4797E1D}" srcOrd="3" destOrd="0" presId="urn:microsoft.com/office/officeart/2005/8/layout/hierarchy2"/>
    <dgm:cxn modelId="{EBE0931E-53FF-4ED3-8504-6E1D9E028E74}" type="presParOf" srcId="{2C814658-E6D5-43C9-8524-E721F4797E1D}" destId="{547588DB-C0BF-4BAE-A663-13FE44A845EC}" srcOrd="0" destOrd="0" presId="urn:microsoft.com/office/officeart/2005/8/layout/hierarchy2"/>
    <dgm:cxn modelId="{5C5E74E3-CB57-4C45-95AB-CC1DBD45CCF5}" type="presParOf" srcId="{2C814658-E6D5-43C9-8524-E721F4797E1D}" destId="{E58AE938-4AA1-4306-BE1C-5EDF1E7AF895}" srcOrd="1" destOrd="0" presId="urn:microsoft.com/office/officeart/2005/8/layout/hierarchy2"/>
    <dgm:cxn modelId="{64F21827-86D8-4D5D-8CA4-43EC285A57C7}" type="presParOf" srcId="{E58AE938-4AA1-4306-BE1C-5EDF1E7AF895}" destId="{DE0A8D76-FA9E-4691-AAEA-E88C97C44DBC}" srcOrd="0" destOrd="0" presId="urn:microsoft.com/office/officeart/2005/8/layout/hierarchy2"/>
    <dgm:cxn modelId="{9515FC3E-DC29-46AA-86B4-5E33858A70DC}" type="presParOf" srcId="{DE0A8D76-FA9E-4691-AAEA-E88C97C44DBC}" destId="{3E86D3AC-6DC9-4E27-AA0A-CE404D5C0947}" srcOrd="0" destOrd="0" presId="urn:microsoft.com/office/officeart/2005/8/layout/hierarchy2"/>
    <dgm:cxn modelId="{705EB40B-D4B3-4F6B-8917-2E5A7233EE1C}" type="presParOf" srcId="{E58AE938-4AA1-4306-BE1C-5EDF1E7AF895}" destId="{20A65E28-4B4E-4355-954A-B9D63295337E}" srcOrd="1" destOrd="0" presId="urn:microsoft.com/office/officeart/2005/8/layout/hierarchy2"/>
    <dgm:cxn modelId="{E3469B1B-9442-4993-956E-05CEBA878D16}" type="presParOf" srcId="{20A65E28-4B4E-4355-954A-B9D63295337E}" destId="{503C7EE6-58D4-4162-B107-9783B48DB37B}" srcOrd="0" destOrd="0" presId="urn:microsoft.com/office/officeart/2005/8/layout/hierarchy2"/>
    <dgm:cxn modelId="{E11D5F79-1947-4C6B-8CA6-095DE2A5FC06}" type="presParOf" srcId="{20A65E28-4B4E-4355-954A-B9D63295337E}" destId="{B6F92A98-40B5-4AF5-8F2E-A002457E5642}" srcOrd="1" destOrd="0" presId="urn:microsoft.com/office/officeart/2005/8/layout/hierarchy2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120BD27-EA53-4CCB-97F9-7566254A2C6B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0F7FA8-974A-42C6-86E7-140BD9A632E8}">
      <dgm:prSet phldrT="[Текст]"/>
      <dgm:spPr/>
      <dgm:t>
        <a:bodyPr/>
        <a:lstStyle/>
        <a:p>
          <a:r>
            <a:rPr lang="ru-RU" dirty="0" smtClean="0"/>
            <a:t>Контроль спецслужб</a:t>
          </a:r>
          <a:endParaRPr lang="ru-RU" dirty="0"/>
        </a:p>
      </dgm:t>
    </dgm:pt>
    <dgm:pt modelId="{53C6A2C7-2E6A-4D36-AF65-F4B3CABCABCB}" type="parTrans" cxnId="{596C963E-7D2C-4BB0-8AD4-ACD705DFEC39}">
      <dgm:prSet/>
      <dgm:spPr/>
      <dgm:t>
        <a:bodyPr/>
        <a:lstStyle/>
        <a:p>
          <a:endParaRPr lang="ru-RU"/>
        </a:p>
      </dgm:t>
    </dgm:pt>
    <dgm:pt modelId="{EDF5EB6B-2694-454B-B787-724F6A7FA86E}" type="sibTrans" cxnId="{596C963E-7D2C-4BB0-8AD4-ACD705DFEC39}">
      <dgm:prSet/>
      <dgm:spPr/>
      <dgm:t>
        <a:bodyPr/>
        <a:lstStyle/>
        <a:p>
          <a:endParaRPr lang="ru-RU"/>
        </a:p>
      </dgm:t>
    </dgm:pt>
    <dgm:pt modelId="{59A4001C-1AF5-452B-8CE6-B6EABF766E3D}">
      <dgm:prSet phldrT="[Текст]"/>
      <dgm:spPr/>
      <dgm:t>
        <a:bodyPr/>
        <a:lstStyle/>
        <a:p>
          <a:r>
            <a:rPr lang="ru-RU" dirty="0" smtClean="0"/>
            <a:t>Жизненные перспективы</a:t>
          </a:r>
          <a:endParaRPr lang="ru-RU" dirty="0"/>
        </a:p>
      </dgm:t>
    </dgm:pt>
    <dgm:pt modelId="{39611B59-257B-4CF5-BC1C-B04BF6DD9C12}" type="parTrans" cxnId="{60E2BE0D-19D9-44D6-86BC-8299ABDE9604}">
      <dgm:prSet/>
      <dgm:spPr/>
      <dgm:t>
        <a:bodyPr/>
        <a:lstStyle/>
        <a:p>
          <a:endParaRPr lang="ru-RU"/>
        </a:p>
      </dgm:t>
    </dgm:pt>
    <dgm:pt modelId="{719F11F7-DA54-4FA9-A84B-D4FACC5412C1}" type="sibTrans" cxnId="{60E2BE0D-19D9-44D6-86BC-8299ABDE9604}">
      <dgm:prSet/>
      <dgm:spPr/>
      <dgm:t>
        <a:bodyPr/>
        <a:lstStyle/>
        <a:p>
          <a:endParaRPr lang="ru-RU"/>
        </a:p>
      </dgm:t>
    </dgm:pt>
    <dgm:pt modelId="{F3DED337-F7A3-435B-85FB-45EC32A241A3}">
      <dgm:prSet phldrT="[Текст]"/>
      <dgm:spPr/>
      <dgm:t>
        <a:bodyPr/>
        <a:lstStyle/>
        <a:p>
          <a:r>
            <a:rPr lang="ru-RU" dirty="0" smtClean="0"/>
            <a:t>Работа</a:t>
          </a:r>
          <a:endParaRPr lang="ru-RU" dirty="0"/>
        </a:p>
      </dgm:t>
    </dgm:pt>
    <dgm:pt modelId="{5FA807AF-320E-4EDA-A66E-83DE740335F4}" type="parTrans" cxnId="{6F9F96A4-4635-4D8F-B138-1436C9F1AE0B}">
      <dgm:prSet/>
      <dgm:spPr/>
      <dgm:t>
        <a:bodyPr/>
        <a:lstStyle/>
        <a:p>
          <a:endParaRPr lang="ru-RU"/>
        </a:p>
      </dgm:t>
    </dgm:pt>
    <dgm:pt modelId="{554CFD78-DEBA-49DC-9A03-E42451C44038}" type="sibTrans" cxnId="{6F9F96A4-4635-4D8F-B138-1436C9F1AE0B}">
      <dgm:prSet/>
      <dgm:spPr/>
      <dgm:t>
        <a:bodyPr/>
        <a:lstStyle/>
        <a:p>
          <a:endParaRPr lang="ru-RU"/>
        </a:p>
      </dgm:t>
    </dgm:pt>
    <dgm:pt modelId="{2BD192AD-2FB4-4C2E-AAE0-2E5B157A19F2}">
      <dgm:prSet phldrT="[Текст]"/>
      <dgm:spPr/>
      <dgm:t>
        <a:bodyPr/>
        <a:lstStyle/>
        <a:p>
          <a:r>
            <a:rPr lang="ru-RU" dirty="0" smtClean="0"/>
            <a:t>Психологическая реабилитация</a:t>
          </a:r>
          <a:endParaRPr lang="ru-RU" dirty="0"/>
        </a:p>
      </dgm:t>
    </dgm:pt>
    <dgm:pt modelId="{73F4F95C-59D0-4311-AD88-654B3940A405}" type="parTrans" cxnId="{4B555AC1-A621-436A-B132-417361D21DB5}">
      <dgm:prSet/>
      <dgm:spPr/>
      <dgm:t>
        <a:bodyPr/>
        <a:lstStyle/>
        <a:p>
          <a:endParaRPr lang="ru-RU"/>
        </a:p>
      </dgm:t>
    </dgm:pt>
    <dgm:pt modelId="{4769782D-35AB-4280-A35C-C9B9D2075467}" type="sibTrans" cxnId="{4B555AC1-A621-436A-B132-417361D21DB5}">
      <dgm:prSet/>
      <dgm:spPr/>
      <dgm:t>
        <a:bodyPr/>
        <a:lstStyle/>
        <a:p>
          <a:endParaRPr lang="ru-RU"/>
        </a:p>
      </dgm:t>
    </dgm:pt>
    <dgm:pt modelId="{A21C4606-5234-472F-8CB4-AECE851EFD4A}">
      <dgm:prSet phldrT="[Текст]"/>
      <dgm:spPr/>
      <dgm:t>
        <a:bodyPr/>
        <a:lstStyle/>
        <a:p>
          <a:r>
            <a:rPr lang="ru-RU" dirty="0" smtClean="0"/>
            <a:t>Базовые потребности</a:t>
          </a:r>
          <a:endParaRPr lang="ru-RU" dirty="0"/>
        </a:p>
      </dgm:t>
    </dgm:pt>
    <dgm:pt modelId="{CCFDCC19-EA27-4232-99C5-F0F3F20B898A}" type="parTrans" cxnId="{7E48B19A-9D1E-4DF2-B25F-9A7829EB6166}">
      <dgm:prSet/>
      <dgm:spPr/>
      <dgm:t>
        <a:bodyPr/>
        <a:lstStyle/>
        <a:p>
          <a:endParaRPr lang="ru-RU"/>
        </a:p>
      </dgm:t>
    </dgm:pt>
    <dgm:pt modelId="{D5E52787-3008-4C5E-A31D-18C0A1F7350B}" type="sibTrans" cxnId="{7E48B19A-9D1E-4DF2-B25F-9A7829EB6166}">
      <dgm:prSet/>
      <dgm:spPr/>
      <dgm:t>
        <a:bodyPr/>
        <a:lstStyle/>
        <a:p>
          <a:endParaRPr lang="ru-RU"/>
        </a:p>
      </dgm:t>
    </dgm:pt>
    <dgm:pt modelId="{23AA3223-29BC-42E7-99CF-89C06352F0C1}" type="pres">
      <dgm:prSet presAssocID="{5120BD27-EA53-4CCB-97F9-7566254A2C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2B2B21-64D1-48DD-A813-A8D35871F323}" type="pres">
      <dgm:prSet presAssocID="{4A0F7FA8-974A-42C6-86E7-140BD9A632E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8FC439-F0A0-4893-963B-393D4C236AF7}" type="pres">
      <dgm:prSet presAssocID="{EDF5EB6B-2694-454B-B787-724F6A7FA86E}" presName="sibTrans" presStyleCnt="0"/>
      <dgm:spPr/>
    </dgm:pt>
    <dgm:pt modelId="{09ECED83-34D5-45DD-A4E1-41E31F9928F7}" type="pres">
      <dgm:prSet presAssocID="{59A4001C-1AF5-452B-8CE6-B6EABF766E3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92604-39E5-45E6-AC92-402533867A80}" type="pres">
      <dgm:prSet presAssocID="{719F11F7-DA54-4FA9-A84B-D4FACC5412C1}" presName="sibTrans" presStyleCnt="0"/>
      <dgm:spPr/>
    </dgm:pt>
    <dgm:pt modelId="{60230C9D-3B60-40A9-A747-552400308DFF}" type="pres">
      <dgm:prSet presAssocID="{F3DED337-F7A3-435B-85FB-45EC32A241A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B5D5E-B072-449F-BE10-0F137F82C263}" type="pres">
      <dgm:prSet presAssocID="{554CFD78-DEBA-49DC-9A03-E42451C44038}" presName="sibTrans" presStyleCnt="0"/>
      <dgm:spPr/>
    </dgm:pt>
    <dgm:pt modelId="{A2F5BEFC-9FEE-4E51-8719-BAAF66CAF400}" type="pres">
      <dgm:prSet presAssocID="{2BD192AD-2FB4-4C2E-AAE0-2E5B157A19F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03871-7547-4F04-B49B-76F64BB2B74E}" type="pres">
      <dgm:prSet presAssocID="{4769782D-35AB-4280-A35C-C9B9D2075467}" presName="sibTrans" presStyleCnt="0"/>
      <dgm:spPr/>
    </dgm:pt>
    <dgm:pt modelId="{DBEA0991-BBD2-4B79-B55B-DC21B01E38A1}" type="pres">
      <dgm:prSet presAssocID="{A21C4606-5234-472F-8CB4-AECE851EFD4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6C963E-7D2C-4BB0-8AD4-ACD705DFEC39}" srcId="{5120BD27-EA53-4CCB-97F9-7566254A2C6B}" destId="{4A0F7FA8-974A-42C6-86E7-140BD9A632E8}" srcOrd="0" destOrd="0" parTransId="{53C6A2C7-2E6A-4D36-AF65-F4B3CABCABCB}" sibTransId="{EDF5EB6B-2694-454B-B787-724F6A7FA86E}"/>
    <dgm:cxn modelId="{3021577C-F06E-43C4-8C11-504FCA6CC25C}" type="presOf" srcId="{2BD192AD-2FB4-4C2E-AAE0-2E5B157A19F2}" destId="{A2F5BEFC-9FEE-4E51-8719-BAAF66CAF400}" srcOrd="0" destOrd="0" presId="urn:microsoft.com/office/officeart/2005/8/layout/default#2"/>
    <dgm:cxn modelId="{6F9F96A4-4635-4D8F-B138-1436C9F1AE0B}" srcId="{5120BD27-EA53-4CCB-97F9-7566254A2C6B}" destId="{F3DED337-F7A3-435B-85FB-45EC32A241A3}" srcOrd="2" destOrd="0" parTransId="{5FA807AF-320E-4EDA-A66E-83DE740335F4}" sibTransId="{554CFD78-DEBA-49DC-9A03-E42451C44038}"/>
    <dgm:cxn modelId="{DBBBD954-1D22-4C0A-A168-4A6E46D0688D}" type="presOf" srcId="{59A4001C-1AF5-452B-8CE6-B6EABF766E3D}" destId="{09ECED83-34D5-45DD-A4E1-41E31F9928F7}" srcOrd="0" destOrd="0" presId="urn:microsoft.com/office/officeart/2005/8/layout/default#2"/>
    <dgm:cxn modelId="{4B555AC1-A621-436A-B132-417361D21DB5}" srcId="{5120BD27-EA53-4CCB-97F9-7566254A2C6B}" destId="{2BD192AD-2FB4-4C2E-AAE0-2E5B157A19F2}" srcOrd="3" destOrd="0" parTransId="{73F4F95C-59D0-4311-AD88-654B3940A405}" sibTransId="{4769782D-35AB-4280-A35C-C9B9D2075467}"/>
    <dgm:cxn modelId="{13521072-8990-4D8E-8C17-C2827240D031}" type="presOf" srcId="{5120BD27-EA53-4CCB-97F9-7566254A2C6B}" destId="{23AA3223-29BC-42E7-99CF-89C06352F0C1}" srcOrd="0" destOrd="0" presId="urn:microsoft.com/office/officeart/2005/8/layout/default#2"/>
    <dgm:cxn modelId="{60E2BE0D-19D9-44D6-86BC-8299ABDE9604}" srcId="{5120BD27-EA53-4CCB-97F9-7566254A2C6B}" destId="{59A4001C-1AF5-452B-8CE6-B6EABF766E3D}" srcOrd="1" destOrd="0" parTransId="{39611B59-257B-4CF5-BC1C-B04BF6DD9C12}" sibTransId="{719F11F7-DA54-4FA9-A84B-D4FACC5412C1}"/>
    <dgm:cxn modelId="{5A87E6EB-4A34-411C-9A97-C8F4920D468F}" type="presOf" srcId="{A21C4606-5234-472F-8CB4-AECE851EFD4A}" destId="{DBEA0991-BBD2-4B79-B55B-DC21B01E38A1}" srcOrd="0" destOrd="0" presId="urn:microsoft.com/office/officeart/2005/8/layout/default#2"/>
    <dgm:cxn modelId="{102022FC-14AD-4F83-BBC5-43857966AC25}" type="presOf" srcId="{F3DED337-F7A3-435B-85FB-45EC32A241A3}" destId="{60230C9D-3B60-40A9-A747-552400308DFF}" srcOrd="0" destOrd="0" presId="urn:microsoft.com/office/officeart/2005/8/layout/default#2"/>
    <dgm:cxn modelId="{0765C0B8-46AF-4B50-8654-C820867D5938}" type="presOf" srcId="{4A0F7FA8-974A-42C6-86E7-140BD9A632E8}" destId="{412B2B21-64D1-48DD-A813-A8D35871F323}" srcOrd="0" destOrd="0" presId="urn:microsoft.com/office/officeart/2005/8/layout/default#2"/>
    <dgm:cxn modelId="{7E48B19A-9D1E-4DF2-B25F-9A7829EB6166}" srcId="{5120BD27-EA53-4CCB-97F9-7566254A2C6B}" destId="{A21C4606-5234-472F-8CB4-AECE851EFD4A}" srcOrd="4" destOrd="0" parTransId="{CCFDCC19-EA27-4232-99C5-F0F3F20B898A}" sibTransId="{D5E52787-3008-4C5E-A31D-18C0A1F7350B}"/>
    <dgm:cxn modelId="{57518D35-1514-4EE5-9393-9C12479A64C2}" type="presParOf" srcId="{23AA3223-29BC-42E7-99CF-89C06352F0C1}" destId="{412B2B21-64D1-48DD-A813-A8D35871F323}" srcOrd="0" destOrd="0" presId="urn:microsoft.com/office/officeart/2005/8/layout/default#2"/>
    <dgm:cxn modelId="{4C9467AC-AD5B-4687-AF04-A77E5F2DB211}" type="presParOf" srcId="{23AA3223-29BC-42E7-99CF-89C06352F0C1}" destId="{2E8FC439-F0A0-4893-963B-393D4C236AF7}" srcOrd="1" destOrd="0" presId="urn:microsoft.com/office/officeart/2005/8/layout/default#2"/>
    <dgm:cxn modelId="{85B96CA4-AA5C-467F-925B-22326F2AEE7F}" type="presParOf" srcId="{23AA3223-29BC-42E7-99CF-89C06352F0C1}" destId="{09ECED83-34D5-45DD-A4E1-41E31F9928F7}" srcOrd="2" destOrd="0" presId="urn:microsoft.com/office/officeart/2005/8/layout/default#2"/>
    <dgm:cxn modelId="{E72C8E01-D4DD-4D06-98DC-A0CEB8364728}" type="presParOf" srcId="{23AA3223-29BC-42E7-99CF-89C06352F0C1}" destId="{F8792604-39E5-45E6-AC92-402533867A80}" srcOrd="3" destOrd="0" presId="urn:microsoft.com/office/officeart/2005/8/layout/default#2"/>
    <dgm:cxn modelId="{F6244319-3C95-487E-BCE9-6CE6860AA659}" type="presParOf" srcId="{23AA3223-29BC-42E7-99CF-89C06352F0C1}" destId="{60230C9D-3B60-40A9-A747-552400308DFF}" srcOrd="4" destOrd="0" presId="urn:microsoft.com/office/officeart/2005/8/layout/default#2"/>
    <dgm:cxn modelId="{A1CB0C06-792E-456A-9C57-845EAE1ACAB6}" type="presParOf" srcId="{23AA3223-29BC-42E7-99CF-89C06352F0C1}" destId="{1F6B5D5E-B072-449F-BE10-0F137F82C263}" srcOrd="5" destOrd="0" presId="urn:microsoft.com/office/officeart/2005/8/layout/default#2"/>
    <dgm:cxn modelId="{1BFAAA5E-BD7D-4B81-AFCC-C1574C390F0D}" type="presParOf" srcId="{23AA3223-29BC-42E7-99CF-89C06352F0C1}" destId="{A2F5BEFC-9FEE-4E51-8719-BAAF66CAF400}" srcOrd="6" destOrd="0" presId="urn:microsoft.com/office/officeart/2005/8/layout/default#2"/>
    <dgm:cxn modelId="{6E0719B4-3D11-425F-86E7-7CAB8E359BE3}" type="presParOf" srcId="{23AA3223-29BC-42E7-99CF-89C06352F0C1}" destId="{35803871-7547-4F04-B49B-76F64BB2B74E}" srcOrd="7" destOrd="0" presId="urn:microsoft.com/office/officeart/2005/8/layout/default#2"/>
    <dgm:cxn modelId="{ED05E709-CF02-46B5-B429-B4E81A6E2B4A}" type="presParOf" srcId="{23AA3223-29BC-42E7-99CF-89C06352F0C1}" destId="{DBEA0991-BBD2-4B79-B55B-DC21B01E38A1}" srcOrd="8" destOrd="0" presId="urn:microsoft.com/office/officeart/2005/8/layout/default#2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41E7392-4418-4D84-B182-EE37B1D9031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E9FE7A-9056-4D84-A15C-CA3FC41F5E5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Ресоциализация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7E89F5-1B4C-427C-B635-4AA99E247CB5}" type="parTrans" cxnId="{91A52F7D-D880-4E73-BF9F-27E599D5073E}">
      <dgm:prSet/>
      <dgm:spPr/>
      <dgm:t>
        <a:bodyPr/>
        <a:lstStyle/>
        <a:p>
          <a:endParaRPr lang="ru-RU"/>
        </a:p>
      </dgm:t>
    </dgm:pt>
    <dgm:pt modelId="{0BEE2422-FA06-4AA7-8A39-520DAF6CA7E8}" type="sibTrans" cxnId="{91A52F7D-D880-4E73-BF9F-27E599D5073E}">
      <dgm:prSet/>
      <dgm:spPr/>
      <dgm:t>
        <a:bodyPr/>
        <a:lstStyle/>
        <a:p>
          <a:endParaRPr lang="ru-RU"/>
        </a:p>
      </dgm:t>
    </dgm:pt>
    <dgm:pt modelId="{6DC2B85D-2656-45DD-94B8-CF6DBE5079AC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Ценностно-смысловая сфера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0AC00A-55E9-4921-AF28-92DAA0E08EF2}" type="parTrans" cxnId="{44F2A500-0E1A-43D8-94F0-5D3222534B11}">
      <dgm:prSet/>
      <dgm:spPr/>
      <dgm:t>
        <a:bodyPr/>
        <a:lstStyle/>
        <a:p>
          <a:endParaRPr lang="ru-RU"/>
        </a:p>
      </dgm:t>
    </dgm:pt>
    <dgm:pt modelId="{745FC630-A2CD-4087-8AC0-076642A2FF41}" type="sibTrans" cxnId="{44F2A500-0E1A-43D8-94F0-5D3222534B11}">
      <dgm:prSet/>
      <dgm:spPr/>
      <dgm:t>
        <a:bodyPr/>
        <a:lstStyle/>
        <a:p>
          <a:endParaRPr lang="ru-RU"/>
        </a:p>
      </dgm:t>
    </dgm:pt>
    <dgm:pt modelId="{AB4C7CEA-E21C-4AC4-8F9C-DA9105DF4AF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Потребность в безопасности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0BFE67-080C-49B9-AA8F-8D7CE87B25ED}" type="parTrans" cxnId="{2EC5AB86-A54A-4526-BE84-E97B067EA516}">
      <dgm:prSet/>
      <dgm:spPr/>
      <dgm:t>
        <a:bodyPr/>
        <a:lstStyle/>
        <a:p>
          <a:endParaRPr lang="ru-RU"/>
        </a:p>
      </dgm:t>
    </dgm:pt>
    <dgm:pt modelId="{AE57201E-5B4B-4A66-8D52-C53FBF77C825}" type="sibTrans" cxnId="{2EC5AB86-A54A-4526-BE84-E97B067EA516}">
      <dgm:prSet/>
      <dgm:spPr/>
      <dgm:t>
        <a:bodyPr/>
        <a:lstStyle/>
        <a:p>
          <a:endParaRPr lang="ru-RU"/>
        </a:p>
      </dgm:t>
    </dgm:pt>
    <dgm:pt modelId="{8663FCE3-57A1-453B-9D62-20F2C8932FA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Востребованность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641336-1EDA-4F69-A12D-2360C73B2C54}" type="parTrans" cxnId="{0A0FA211-CF5E-489F-AE42-508CE3269A5A}">
      <dgm:prSet/>
      <dgm:spPr/>
      <dgm:t>
        <a:bodyPr/>
        <a:lstStyle/>
        <a:p>
          <a:endParaRPr lang="ru-RU"/>
        </a:p>
      </dgm:t>
    </dgm:pt>
    <dgm:pt modelId="{9F29F3E6-3FA7-4425-8A65-6E109A0DDECC}" type="sibTrans" cxnId="{0A0FA211-CF5E-489F-AE42-508CE3269A5A}">
      <dgm:prSet/>
      <dgm:spPr/>
      <dgm:t>
        <a:bodyPr/>
        <a:lstStyle/>
        <a:p>
          <a:endParaRPr lang="ru-RU"/>
        </a:p>
      </dgm:t>
    </dgm:pt>
    <dgm:pt modelId="{16212211-B5CC-4020-A259-2146E5BB43A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Контроль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86E7E1-6AE6-412F-ABF3-C198FD8194EA}" type="parTrans" cxnId="{A61F2013-70FC-4BE2-B1ED-DDD304BCC9A0}">
      <dgm:prSet/>
      <dgm:spPr/>
      <dgm:t>
        <a:bodyPr/>
        <a:lstStyle/>
        <a:p>
          <a:endParaRPr lang="ru-RU"/>
        </a:p>
      </dgm:t>
    </dgm:pt>
    <dgm:pt modelId="{BE060142-10D2-431E-B486-8ECAD239DF06}" type="sibTrans" cxnId="{A61F2013-70FC-4BE2-B1ED-DDD304BCC9A0}">
      <dgm:prSet/>
      <dgm:spPr/>
      <dgm:t>
        <a:bodyPr/>
        <a:lstStyle/>
        <a:p>
          <a:endParaRPr lang="ru-RU"/>
        </a:p>
      </dgm:t>
    </dgm:pt>
    <dgm:pt modelId="{AF4480C6-58AF-4EA1-BEB1-EE9605FEE997}" type="pres">
      <dgm:prSet presAssocID="{541E7392-4418-4D84-B182-EE37B1D9031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F11ED9-6ABC-4EF5-BF6F-0BE094A01749}" type="pres">
      <dgm:prSet presAssocID="{541E7392-4418-4D84-B182-EE37B1D90312}" presName="matrix" presStyleCnt="0"/>
      <dgm:spPr/>
    </dgm:pt>
    <dgm:pt modelId="{11802CF4-9467-4969-87DB-3F629249F07E}" type="pres">
      <dgm:prSet presAssocID="{541E7392-4418-4D84-B182-EE37B1D90312}" presName="tile1" presStyleLbl="node1" presStyleIdx="0" presStyleCnt="4"/>
      <dgm:spPr/>
      <dgm:t>
        <a:bodyPr/>
        <a:lstStyle/>
        <a:p>
          <a:endParaRPr lang="ru-RU"/>
        </a:p>
      </dgm:t>
    </dgm:pt>
    <dgm:pt modelId="{B18B6229-6FE4-45F2-9746-4E4EED10D1C6}" type="pres">
      <dgm:prSet presAssocID="{541E7392-4418-4D84-B182-EE37B1D9031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57B71-4CB8-4BFE-92EC-BEE95C12F626}" type="pres">
      <dgm:prSet presAssocID="{541E7392-4418-4D84-B182-EE37B1D90312}" presName="tile2" presStyleLbl="node1" presStyleIdx="1" presStyleCnt="4"/>
      <dgm:spPr/>
      <dgm:t>
        <a:bodyPr/>
        <a:lstStyle/>
        <a:p>
          <a:endParaRPr lang="ru-RU"/>
        </a:p>
      </dgm:t>
    </dgm:pt>
    <dgm:pt modelId="{90E9DF33-31F2-4E4F-958C-193A2B3802AA}" type="pres">
      <dgm:prSet presAssocID="{541E7392-4418-4D84-B182-EE37B1D9031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CF852-A3FB-48E5-A4F6-89DB2C933C7F}" type="pres">
      <dgm:prSet presAssocID="{541E7392-4418-4D84-B182-EE37B1D90312}" presName="tile3" presStyleLbl="node1" presStyleIdx="2" presStyleCnt="4"/>
      <dgm:spPr/>
      <dgm:t>
        <a:bodyPr/>
        <a:lstStyle/>
        <a:p>
          <a:endParaRPr lang="ru-RU"/>
        </a:p>
      </dgm:t>
    </dgm:pt>
    <dgm:pt modelId="{9F1C459C-80FE-4FA9-80DF-6B42BF80A7D3}" type="pres">
      <dgm:prSet presAssocID="{541E7392-4418-4D84-B182-EE37B1D9031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2DFD8-32F5-419B-B5AC-2023098B9678}" type="pres">
      <dgm:prSet presAssocID="{541E7392-4418-4D84-B182-EE37B1D90312}" presName="tile4" presStyleLbl="node1" presStyleIdx="3" presStyleCnt="4" custLinFactNeighborX="390" custLinFactNeighborY="0"/>
      <dgm:spPr/>
      <dgm:t>
        <a:bodyPr/>
        <a:lstStyle/>
        <a:p>
          <a:endParaRPr lang="ru-RU"/>
        </a:p>
      </dgm:t>
    </dgm:pt>
    <dgm:pt modelId="{A66F9129-F648-4D8B-8300-3A290974AEFC}" type="pres">
      <dgm:prSet presAssocID="{541E7392-4418-4D84-B182-EE37B1D9031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CD1F9-0449-4705-B0E9-823C0193025A}" type="pres">
      <dgm:prSet presAssocID="{541E7392-4418-4D84-B182-EE37B1D90312}" presName="centerTile" presStyleLbl="fgShp" presStyleIdx="0" presStyleCnt="1" custScaleX="11024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44F2A500-0E1A-43D8-94F0-5D3222534B11}" srcId="{70E9FE7A-9056-4D84-A15C-CA3FC41F5E57}" destId="{6DC2B85D-2656-45DD-94B8-CF6DBE5079AC}" srcOrd="0" destOrd="0" parTransId="{E60AC00A-55E9-4921-AF28-92DAA0E08EF2}" sibTransId="{745FC630-A2CD-4087-8AC0-076642A2FF41}"/>
    <dgm:cxn modelId="{09317A89-0859-4272-BB70-1B424CDF6A83}" type="presOf" srcId="{6DC2B85D-2656-45DD-94B8-CF6DBE5079AC}" destId="{11802CF4-9467-4969-87DB-3F629249F07E}" srcOrd="0" destOrd="0" presId="urn:microsoft.com/office/officeart/2005/8/layout/matrix1"/>
    <dgm:cxn modelId="{466EC825-C897-43FF-95C5-256F3E6723D3}" type="presOf" srcId="{AB4C7CEA-E21C-4AC4-8F9C-DA9105DF4AF3}" destId="{90E9DF33-31F2-4E4F-958C-193A2B3802AA}" srcOrd="1" destOrd="0" presId="urn:microsoft.com/office/officeart/2005/8/layout/matrix1"/>
    <dgm:cxn modelId="{1F9E33B6-8959-4063-A5C6-81C86FF35D45}" type="presOf" srcId="{70E9FE7A-9056-4D84-A15C-CA3FC41F5E57}" destId="{8B6CD1F9-0449-4705-B0E9-823C0193025A}" srcOrd="0" destOrd="0" presId="urn:microsoft.com/office/officeart/2005/8/layout/matrix1"/>
    <dgm:cxn modelId="{E18BBD14-C5CA-47A2-A83B-A871E19E878A}" type="presOf" srcId="{8663FCE3-57A1-453B-9D62-20F2C8932FA8}" destId="{FEBCF852-A3FB-48E5-A4F6-89DB2C933C7F}" srcOrd="0" destOrd="0" presId="urn:microsoft.com/office/officeart/2005/8/layout/matrix1"/>
    <dgm:cxn modelId="{0A0FA211-CF5E-489F-AE42-508CE3269A5A}" srcId="{70E9FE7A-9056-4D84-A15C-CA3FC41F5E57}" destId="{8663FCE3-57A1-453B-9D62-20F2C8932FA8}" srcOrd="2" destOrd="0" parTransId="{65641336-1EDA-4F69-A12D-2360C73B2C54}" sibTransId="{9F29F3E6-3FA7-4425-8A65-6E109A0DDECC}"/>
    <dgm:cxn modelId="{2EC5AB86-A54A-4526-BE84-E97B067EA516}" srcId="{70E9FE7A-9056-4D84-A15C-CA3FC41F5E57}" destId="{AB4C7CEA-E21C-4AC4-8F9C-DA9105DF4AF3}" srcOrd="1" destOrd="0" parTransId="{940BFE67-080C-49B9-AA8F-8D7CE87B25ED}" sibTransId="{AE57201E-5B4B-4A66-8D52-C53FBF77C825}"/>
    <dgm:cxn modelId="{91A52F7D-D880-4E73-BF9F-27E599D5073E}" srcId="{541E7392-4418-4D84-B182-EE37B1D90312}" destId="{70E9FE7A-9056-4D84-A15C-CA3FC41F5E57}" srcOrd="0" destOrd="0" parTransId="{397E89F5-1B4C-427C-B635-4AA99E247CB5}" sibTransId="{0BEE2422-FA06-4AA7-8A39-520DAF6CA7E8}"/>
    <dgm:cxn modelId="{4CC8F682-325B-4162-90C2-ECD85F59EF3E}" type="presOf" srcId="{AB4C7CEA-E21C-4AC4-8F9C-DA9105DF4AF3}" destId="{70157B71-4CB8-4BFE-92EC-BEE95C12F626}" srcOrd="0" destOrd="0" presId="urn:microsoft.com/office/officeart/2005/8/layout/matrix1"/>
    <dgm:cxn modelId="{A61F2013-70FC-4BE2-B1ED-DDD304BCC9A0}" srcId="{70E9FE7A-9056-4D84-A15C-CA3FC41F5E57}" destId="{16212211-B5CC-4020-A259-2146E5BB43A8}" srcOrd="3" destOrd="0" parTransId="{B386E7E1-6AE6-412F-ABF3-C198FD8194EA}" sibTransId="{BE060142-10D2-431E-B486-8ECAD239DF06}"/>
    <dgm:cxn modelId="{494AC0C9-A019-4587-9823-F08394D9B299}" type="presOf" srcId="{16212211-B5CC-4020-A259-2146E5BB43A8}" destId="{0D82DFD8-32F5-419B-B5AC-2023098B9678}" srcOrd="0" destOrd="0" presId="urn:microsoft.com/office/officeart/2005/8/layout/matrix1"/>
    <dgm:cxn modelId="{6EBCA48A-2B99-404F-A362-248E04278B81}" type="presOf" srcId="{541E7392-4418-4D84-B182-EE37B1D90312}" destId="{AF4480C6-58AF-4EA1-BEB1-EE9605FEE997}" srcOrd="0" destOrd="0" presId="urn:microsoft.com/office/officeart/2005/8/layout/matrix1"/>
    <dgm:cxn modelId="{FCF8AFA1-027B-40F9-8F6F-A81B833513A0}" type="presOf" srcId="{8663FCE3-57A1-453B-9D62-20F2C8932FA8}" destId="{9F1C459C-80FE-4FA9-80DF-6B42BF80A7D3}" srcOrd="1" destOrd="0" presId="urn:microsoft.com/office/officeart/2005/8/layout/matrix1"/>
    <dgm:cxn modelId="{A12C9605-3384-4FAB-A1EF-E968D01A60F5}" type="presOf" srcId="{16212211-B5CC-4020-A259-2146E5BB43A8}" destId="{A66F9129-F648-4D8B-8300-3A290974AEFC}" srcOrd="1" destOrd="0" presId="urn:microsoft.com/office/officeart/2005/8/layout/matrix1"/>
    <dgm:cxn modelId="{D92D2514-150F-4FAB-855D-1948E5494196}" type="presOf" srcId="{6DC2B85D-2656-45DD-94B8-CF6DBE5079AC}" destId="{B18B6229-6FE4-45F2-9746-4E4EED10D1C6}" srcOrd="1" destOrd="0" presId="urn:microsoft.com/office/officeart/2005/8/layout/matrix1"/>
    <dgm:cxn modelId="{95A7FD6F-48C2-46B0-91C8-92355F4C093B}" type="presParOf" srcId="{AF4480C6-58AF-4EA1-BEB1-EE9605FEE997}" destId="{03F11ED9-6ABC-4EF5-BF6F-0BE094A01749}" srcOrd="0" destOrd="0" presId="urn:microsoft.com/office/officeart/2005/8/layout/matrix1"/>
    <dgm:cxn modelId="{D7D6C47D-875A-40A5-BB74-6C8DCAD1D9A4}" type="presParOf" srcId="{03F11ED9-6ABC-4EF5-BF6F-0BE094A01749}" destId="{11802CF4-9467-4969-87DB-3F629249F07E}" srcOrd="0" destOrd="0" presId="urn:microsoft.com/office/officeart/2005/8/layout/matrix1"/>
    <dgm:cxn modelId="{BF26305B-BE0A-4E1A-8948-74EFC75627C6}" type="presParOf" srcId="{03F11ED9-6ABC-4EF5-BF6F-0BE094A01749}" destId="{B18B6229-6FE4-45F2-9746-4E4EED10D1C6}" srcOrd="1" destOrd="0" presId="urn:microsoft.com/office/officeart/2005/8/layout/matrix1"/>
    <dgm:cxn modelId="{8B335578-4AA1-44B1-AFF6-4F268103F230}" type="presParOf" srcId="{03F11ED9-6ABC-4EF5-BF6F-0BE094A01749}" destId="{70157B71-4CB8-4BFE-92EC-BEE95C12F626}" srcOrd="2" destOrd="0" presId="urn:microsoft.com/office/officeart/2005/8/layout/matrix1"/>
    <dgm:cxn modelId="{FDE45DD4-429D-41FF-976F-9386BBC64257}" type="presParOf" srcId="{03F11ED9-6ABC-4EF5-BF6F-0BE094A01749}" destId="{90E9DF33-31F2-4E4F-958C-193A2B3802AA}" srcOrd="3" destOrd="0" presId="urn:microsoft.com/office/officeart/2005/8/layout/matrix1"/>
    <dgm:cxn modelId="{86D4C20C-B09B-49F1-9D37-AAF04E23849F}" type="presParOf" srcId="{03F11ED9-6ABC-4EF5-BF6F-0BE094A01749}" destId="{FEBCF852-A3FB-48E5-A4F6-89DB2C933C7F}" srcOrd="4" destOrd="0" presId="urn:microsoft.com/office/officeart/2005/8/layout/matrix1"/>
    <dgm:cxn modelId="{046AA767-76D8-4DD0-93FC-4FC8D25CA0F6}" type="presParOf" srcId="{03F11ED9-6ABC-4EF5-BF6F-0BE094A01749}" destId="{9F1C459C-80FE-4FA9-80DF-6B42BF80A7D3}" srcOrd="5" destOrd="0" presId="urn:microsoft.com/office/officeart/2005/8/layout/matrix1"/>
    <dgm:cxn modelId="{F6A88EC4-780C-467F-A0CD-D736EBA790CA}" type="presParOf" srcId="{03F11ED9-6ABC-4EF5-BF6F-0BE094A01749}" destId="{0D82DFD8-32F5-419B-B5AC-2023098B9678}" srcOrd="6" destOrd="0" presId="urn:microsoft.com/office/officeart/2005/8/layout/matrix1"/>
    <dgm:cxn modelId="{41E58864-C9C9-4198-92FC-46EC119FFB2A}" type="presParOf" srcId="{03F11ED9-6ABC-4EF5-BF6F-0BE094A01749}" destId="{A66F9129-F648-4D8B-8300-3A290974AEFC}" srcOrd="7" destOrd="0" presId="urn:microsoft.com/office/officeart/2005/8/layout/matrix1"/>
    <dgm:cxn modelId="{76320F64-70EA-407B-9C51-035BF5DEA49B}" type="presParOf" srcId="{AF4480C6-58AF-4EA1-BEB1-EE9605FEE997}" destId="{8B6CD1F9-0449-4705-B0E9-823C0193025A}" srcOrd="1" destOrd="0" presId="urn:microsoft.com/office/officeart/2005/8/layout/matrix1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C7ADC2-3052-4E79-88F1-0078C111DC7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C064FE-0925-4043-AD79-8CA6352F2552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000" b="1" dirty="0" smtClean="0"/>
            <a:t>интернет</a:t>
          </a:r>
          <a:endParaRPr lang="ru-RU" sz="2000" b="1" dirty="0"/>
        </a:p>
      </dgm:t>
    </dgm:pt>
    <dgm:pt modelId="{7AF78DE6-CF2F-488F-880C-405E370B1743}" type="parTrans" cxnId="{3EAB2078-AEB4-4F43-B984-7960AEDB09EE}">
      <dgm:prSet/>
      <dgm:spPr/>
      <dgm:t>
        <a:bodyPr/>
        <a:lstStyle/>
        <a:p>
          <a:endParaRPr lang="ru-RU"/>
        </a:p>
      </dgm:t>
    </dgm:pt>
    <dgm:pt modelId="{9108CA23-3794-4598-8009-845BDCEC676E}" type="sibTrans" cxnId="{3EAB2078-AEB4-4F43-B984-7960AEDB09EE}">
      <dgm:prSet/>
      <dgm:spPr/>
      <dgm:t>
        <a:bodyPr/>
        <a:lstStyle/>
        <a:p>
          <a:endParaRPr lang="ru-RU"/>
        </a:p>
      </dgm:t>
    </dgm:pt>
    <dgm:pt modelId="{C3F73729-F21F-431F-BC31-EB0118E6F0A9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000" b="1" dirty="0" smtClean="0"/>
            <a:t>Социальное окружение</a:t>
          </a:r>
          <a:endParaRPr lang="ru-RU" sz="2000" b="1" dirty="0"/>
        </a:p>
      </dgm:t>
    </dgm:pt>
    <dgm:pt modelId="{CCBC3AE7-7D3F-42DA-9A2F-A6450831F4D1}" type="parTrans" cxnId="{9E8519FC-52E5-46ED-B188-F2B0B0B9188E}">
      <dgm:prSet/>
      <dgm:spPr/>
      <dgm:t>
        <a:bodyPr/>
        <a:lstStyle/>
        <a:p>
          <a:endParaRPr lang="ru-RU"/>
        </a:p>
      </dgm:t>
    </dgm:pt>
    <dgm:pt modelId="{7C59ACDC-BA10-4308-B6DE-D84DDD2157EC}" type="sibTrans" cxnId="{9E8519FC-52E5-46ED-B188-F2B0B0B9188E}">
      <dgm:prSet/>
      <dgm:spPr/>
      <dgm:t>
        <a:bodyPr/>
        <a:lstStyle/>
        <a:p>
          <a:endParaRPr lang="ru-RU"/>
        </a:p>
      </dgm:t>
    </dgm:pt>
    <dgm:pt modelId="{F8CB0134-6319-41CB-B374-63598A85076E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000" b="1" dirty="0" smtClean="0"/>
            <a:t>Религиозные организации</a:t>
          </a:r>
          <a:endParaRPr lang="ru-RU" sz="2000" b="1" dirty="0"/>
        </a:p>
      </dgm:t>
    </dgm:pt>
    <dgm:pt modelId="{121D8F40-0AE6-422D-AEB4-D75B2F032376}" type="parTrans" cxnId="{29F24638-049B-4770-A183-5D1032624242}">
      <dgm:prSet/>
      <dgm:spPr/>
      <dgm:t>
        <a:bodyPr/>
        <a:lstStyle/>
        <a:p>
          <a:endParaRPr lang="ru-RU"/>
        </a:p>
      </dgm:t>
    </dgm:pt>
    <dgm:pt modelId="{B8E314E0-F8E4-4214-BCCB-FF3B1F128FB9}" type="sibTrans" cxnId="{29F24638-049B-4770-A183-5D1032624242}">
      <dgm:prSet/>
      <dgm:spPr/>
      <dgm:t>
        <a:bodyPr/>
        <a:lstStyle/>
        <a:p>
          <a:endParaRPr lang="ru-RU"/>
        </a:p>
      </dgm:t>
    </dgm:pt>
    <dgm:pt modelId="{15E36A5E-EDE5-44B4-B65C-521640EFDBFA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 smtClean="0"/>
            <a:t>родственники</a:t>
          </a:r>
          <a:endParaRPr lang="ru-RU" sz="1800" b="1" dirty="0"/>
        </a:p>
      </dgm:t>
    </dgm:pt>
    <dgm:pt modelId="{3235833F-006C-4AC4-ACBB-56356FDE6422}" type="parTrans" cxnId="{29291465-AA4B-4342-89B3-C260F4B0BDDE}">
      <dgm:prSet/>
      <dgm:spPr/>
      <dgm:t>
        <a:bodyPr/>
        <a:lstStyle/>
        <a:p>
          <a:endParaRPr lang="ru-RU"/>
        </a:p>
      </dgm:t>
    </dgm:pt>
    <dgm:pt modelId="{03D8CF0F-5EFF-42B2-8638-3827029F1927}" type="sibTrans" cxnId="{29291465-AA4B-4342-89B3-C260F4B0BDDE}">
      <dgm:prSet/>
      <dgm:spPr/>
      <dgm:t>
        <a:bodyPr/>
        <a:lstStyle/>
        <a:p>
          <a:endParaRPr lang="ru-RU"/>
        </a:p>
      </dgm:t>
    </dgm:pt>
    <dgm:pt modelId="{C1095E41-1AA0-4012-B2E8-9D648E981A08}">
      <dgm:prSet phldrT="[Текст]"/>
      <dgm:spPr>
        <a:solidFill>
          <a:srgbClr val="7030A0"/>
        </a:solidFill>
      </dgm:spPr>
      <dgm:t>
        <a:bodyPr/>
        <a:lstStyle/>
        <a:p>
          <a:r>
            <a:rPr lang="ru-RU" b="1" dirty="0" smtClean="0"/>
            <a:t>Общественные движения</a:t>
          </a:r>
          <a:endParaRPr lang="ru-RU" b="1" dirty="0"/>
        </a:p>
      </dgm:t>
    </dgm:pt>
    <dgm:pt modelId="{A4700223-52F7-4F4C-A0CD-CE26800C0C57}" type="parTrans" cxnId="{C5D91282-E2F0-4571-829A-B01BB926A1F0}">
      <dgm:prSet/>
      <dgm:spPr/>
      <dgm:t>
        <a:bodyPr/>
        <a:lstStyle/>
        <a:p>
          <a:endParaRPr lang="ru-RU"/>
        </a:p>
      </dgm:t>
    </dgm:pt>
    <dgm:pt modelId="{4AF2E7C3-4D8D-4D9C-91DE-8756E6F6F9DE}" type="sibTrans" cxnId="{C5D91282-E2F0-4571-829A-B01BB926A1F0}">
      <dgm:prSet/>
      <dgm:spPr/>
      <dgm:t>
        <a:bodyPr/>
        <a:lstStyle/>
        <a:p>
          <a:endParaRPr lang="ru-RU"/>
        </a:p>
      </dgm:t>
    </dgm:pt>
    <dgm:pt modelId="{940D1223-E21A-4598-BE52-7E61BDA7CB2A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600" b="1" dirty="0" err="1" smtClean="0"/>
            <a:t>Телеграмм-каналы</a:t>
          </a:r>
          <a:r>
            <a:rPr lang="ru-RU" sz="1600" b="1" dirty="0" smtClean="0"/>
            <a:t>, приложения</a:t>
          </a:r>
          <a:endParaRPr lang="ru-RU" sz="1600" b="1" dirty="0"/>
        </a:p>
      </dgm:t>
    </dgm:pt>
    <dgm:pt modelId="{82377FF4-C428-485B-BE13-51F413A14B81}" type="parTrans" cxnId="{A72729ED-8465-4F5F-A1EA-1A7CE2BC9330}">
      <dgm:prSet/>
      <dgm:spPr/>
      <dgm:t>
        <a:bodyPr/>
        <a:lstStyle/>
        <a:p>
          <a:endParaRPr lang="ru-RU"/>
        </a:p>
      </dgm:t>
    </dgm:pt>
    <dgm:pt modelId="{D8DA6B04-DF35-4A29-A33D-00346FDB92BE}" type="sibTrans" cxnId="{A72729ED-8465-4F5F-A1EA-1A7CE2BC9330}">
      <dgm:prSet/>
      <dgm:spPr/>
      <dgm:t>
        <a:bodyPr/>
        <a:lstStyle/>
        <a:p>
          <a:endParaRPr lang="ru-RU"/>
        </a:p>
      </dgm:t>
    </dgm:pt>
    <dgm:pt modelId="{538DFE29-B8A8-4E9C-92E8-6FA453566188}" type="pres">
      <dgm:prSet presAssocID="{2AC7ADC2-3052-4E79-88F1-0078C111DC7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C35606-09CC-4ACF-A5A0-73CA6F5AD650}" type="pres">
      <dgm:prSet presAssocID="{FCC064FE-0925-4043-AD79-8CA6352F255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B515A0-6C7B-43C8-9A7A-652CDD430A60}" type="pres">
      <dgm:prSet presAssocID="{9108CA23-3794-4598-8009-845BDCEC676E}" presName="sibTrans" presStyleLbl="sibTrans2D1" presStyleIdx="0" presStyleCnt="6"/>
      <dgm:spPr/>
      <dgm:t>
        <a:bodyPr/>
        <a:lstStyle/>
        <a:p>
          <a:endParaRPr lang="ru-RU"/>
        </a:p>
      </dgm:t>
    </dgm:pt>
    <dgm:pt modelId="{2D626D36-FDC7-4D9E-B79A-A4539506E745}" type="pres">
      <dgm:prSet presAssocID="{9108CA23-3794-4598-8009-845BDCEC676E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0145AAC4-47B0-4E21-A6B8-AC9901741A58}" type="pres">
      <dgm:prSet presAssocID="{940D1223-E21A-4598-BE52-7E61BDA7CB2A}" presName="node" presStyleLbl="node1" presStyleIdx="1" presStyleCnt="6" custScaleX="109243" custScaleY="107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3D4E6-2F71-4D25-AD86-EA925CE1DBE3}" type="pres">
      <dgm:prSet presAssocID="{D8DA6B04-DF35-4A29-A33D-00346FDB92BE}" presName="sibTrans" presStyleLbl="sibTrans2D1" presStyleIdx="1" presStyleCnt="6"/>
      <dgm:spPr/>
      <dgm:t>
        <a:bodyPr/>
        <a:lstStyle/>
        <a:p>
          <a:endParaRPr lang="ru-RU"/>
        </a:p>
      </dgm:t>
    </dgm:pt>
    <dgm:pt modelId="{C08C2A13-82AD-4B13-9457-3DC9033E2870}" type="pres">
      <dgm:prSet presAssocID="{D8DA6B04-DF35-4A29-A33D-00346FDB92BE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7D16CA1B-F7A8-409B-B955-21D21CA82342}" type="pres">
      <dgm:prSet presAssocID="{C3F73729-F21F-431F-BC31-EB0118E6F0A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3EB1A7-F7B5-40BC-80A8-79AD5EA842F5}" type="pres">
      <dgm:prSet presAssocID="{7C59ACDC-BA10-4308-B6DE-D84DDD2157EC}" presName="sibTrans" presStyleLbl="sibTrans2D1" presStyleIdx="2" presStyleCnt="6"/>
      <dgm:spPr/>
      <dgm:t>
        <a:bodyPr/>
        <a:lstStyle/>
        <a:p>
          <a:endParaRPr lang="ru-RU"/>
        </a:p>
      </dgm:t>
    </dgm:pt>
    <dgm:pt modelId="{BC96C883-1B38-4939-822F-7CE5D5E34132}" type="pres">
      <dgm:prSet presAssocID="{7C59ACDC-BA10-4308-B6DE-D84DDD2157EC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CBC843FE-860A-4572-8E6B-3A53AFD6118E}" type="pres">
      <dgm:prSet presAssocID="{F8CB0134-6319-41CB-B374-63598A85076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8C314-C4EE-4D15-889D-01AE17FAD996}" type="pres">
      <dgm:prSet presAssocID="{B8E314E0-F8E4-4214-BCCB-FF3B1F128FB9}" presName="sibTrans" presStyleLbl="sibTrans2D1" presStyleIdx="3" presStyleCnt="6"/>
      <dgm:spPr/>
      <dgm:t>
        <a:bodyPr/>
        <a:lstStyle/>
        <a:p>
          <a:endParaRPr lang="ru-RU"/>
        </a:p>
      </dgm:t>
    </dgm:pt>
    <dgm:pt modelId="{0B8C7C5A-A9C7-4BC3-812E-D753699E5DC4}" type="pres">
      <dgm:prSet presAssocID="{B8E314E0-F8E4-4214-BCCB-FF3B1F128FB9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A924C362-C69A-4EB4-8115-511ADBA2456B}" type="pres">
      <dgm:prSet presAssocID="{15E36A5E-EDE5-44B4-B65C-521640EFDBF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55A45-8646-4B03-B75A-1BF07F2AB387}" type="pres">
      <dgm:prSet presAssocID="{03D8CF0F-5EFF-42B2-8638-3827029F1927}" presName="sibTrans" presStyleLbl="sibTrans2D1" presStyleIdx="4" presStyleCnt="6"/>
      <dgm:spPr/>
      <dgm:t>
        <a:bodyPr/>
        <a:lstStyle/>
        <a:p>
          <a:endParaRPr lang="ru-RU"/>
        </a:p>
      </dgm:t>
    </dgm:pt>
    <dgm:pt modelId="{A543F599-A936-4BDE-B4A3-EF6E21B5E46D}" type="pres">
      <dgm:prSet presAssocID="{03D8CF0F-5EFF-42B2-8638-3827029F1927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C956BAB6-5C22-48C5-893A-7F463258601B}" type="pres">
      <dgm:prSet presAssocID="{C1095E41-1AA0-4012-B2E8-9D648E981A0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36B834-5E85-42CE-A379-A748CC407662}" type="pres">
      <dgm:prSet presAssocID="{4AF2E7C3-4D8D-4D9C-91DE-8756E6F6F9DE}" presName="sibTrans" presStyleLbl="sibTrans2D1" presStyleIdx="5" presStyleCnt="6"/>
      <dgm:spPr/>
      <dgm:t>
        <a:bodyPr/>
        <a:lstStyle/>
        <a:p>
          <a:endParaRPr lang="ru-RU"/>
        </a:p>
      </dgm:t>
    </dgm:pt>
    <dgm:pt modelId="{23917827-B78F-472D-99CC-C3D0FDFF6CDC}" type="pres">
      <dgm:prSet presAssocID="{4AF2E7C3-4D8D-4D9C-91DE-8756E6F6F9DE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3EAB2078-AEB4-4F43-B984-7960AEDB09EE}" srcId="{2AC7ADC2-3052-4E79-88F1-0078C111DC76}" destId="{FCC064FE-0925-4043-AD79-8CA6352F2552}" srcOrd="0" destOrd="0" parTransId="{7AF78DE6-CF2F-488F-880C-405E370B1743}" sibTransId="{9108CA23-3794-4598-8009-845BDCEC676E}"/>
    <dgm:cxn modelId="{500C87E8-4979-477D-9D3F-DF0EFA51C239}" type="presOf" srcId="{B8E314E0-F8E4-4214-BCCB-FF3B1F128FB9}" destId="{1A78C314-C4EE-4D15-889D-01AE17FAD996}" srcOrd="0" destOrd="0" presId="urn:microsoft.com/office/officeart/2005/8/layout/cycle2"/>
    <dgm:cxn modelId="{A72729ED-8465-4F5F-A1EA-1A7CE2BC9330}" srcId="{2AC7ADC2-3052-4E79-88F1-0078C111DC76}" destId="{940D1223-E21A-4598-BE52-7E61BDA7CB2A}" srcOrd="1" destOrd="0" parTransId="{82377FF4-C428-485B-BE13-51F413A14B81}" sibTransId="{D8DA6B04-DF35-4A29-A33D-00346FDB92BE}"/>
    <dgm:cxn modelId="{82C55038-408A-44C6-8848-4C7409F2A72A}" type="presOf" srcId="{940D1223-E21A-4598-BE52-7E61BDA7CB2A}" destId="{0145AAC4-47B0-4E21-A6B8-AC9901741A58}" srcOrd="0" destOrd="0" presId="urn:microsoft.com/office/officeart/2005/8/layout/cycle2"/>
    <dgm:cxn modelId="{9A5D5209-F414-4ED0-B9FC-E2B1D6024AD1}" type="presOf" srcId="{15E36A5E-EDE5-44B4-B65C-521640EFDBFA}" destId="{A924C362-C69A-4EB4-8115-511ADBA2456B}" srcOrd="0" destOrd="0" presId="urn:microsoft.com/office/officeart/2005/8/layout/cycle2"/>
    <dgm:cxn modelId="{21913263-05EC-4FE1-B860-FDDB278DD61C}" type="presOf" srcId="{4AF2E7C3-4D8D-4D9C-91DE-8756E6F6F9DE}" destId="{BB36B834-5E85-42CE-A379-A748CC407662}" srcOrd="0" destOrd="0" presId="urn:microsoft.com/office/officeart/2005/8/layout/cycle2"/>
    <dgm:cxn modelId="{52AC0F52-9CBB-427D-9D56-E29DBD37E143}" type="presOf" srcId="{2AC7ADC2-3052-4E79-88F1-0078C111DC76}" destId="{538DFE29-B8A8-4E9C-92E8-6FA453566188}" srcOrd="0" destOrd="0" presId="urn:microsoft.com/office/officeart/2005/8/layout/cycle2"/>
    <dgm:cxn modelId="{7D25B64B-358D-4983-95E1-8C4821FD7F89}" type="presOf" srcId="{D8DA6B04-DF35-4A29-A33D-00346FDB92BE}" destId="{C08C2A13-82AD-4B13-9457-3DC9033E2870}" srcOrd="1" destOrd="0" presId="urn:microsoft.com/office/officeart/2005/8/layout/cycle2"/>
    <dgm:cxn modelId="{95D96771-71E0-4725-BE6B-ABF425A90441}" type="presOf" srcId="{03D8CF0F-5EFF-42B2-8638-3827029F1927}" destId="{E9D55A45-8646-4B03-B75A-1BF07F2AB387}" srcOrd="0" destOrd="0" presId="urn:microsoft.com/office/officeart/2005/8/layout/cycle2"/>
    <dgm:cxn modelId="{9E8519FC-52E5-46ED-B188-F2B0B0B9188E}" srcId="{2AC7ADC2-3052-4E79-88F1-0078C111DC76}" destId="{C3F73729-F21F-431F-BC31-EB0118E6F0A9}" srcOrd="2" destOrd="0" parTransId="{CCBC3AE7-7D3F-42DA-9A2F-A6450831F4D1}" sibTransId="{7C59ACDC-BA10-4308-B6DE-D84DDD2157EC}"/>
    <dgm:cxn modelId="{29291465-AA4B-4342-89B3-C260F4B0BDDE}" srcId="{2AC7ADC2-3052-4E79-88F1-0078C111DC76}" destId="{15E36A5E-EDE5-44B4-B65C-521640EFDBFA}" srcOrd="4" destOrd="0" parTransId="{3235833F-006C-4AC4-ACBB-56356FDE6422}" sibTransId="{03D8CF0F-5EFF-42B2-8638-3827029F1927}"/>
    <dgm:cxn modelId="{D7A6A539-11C9-4A97-BE3C-3EF365AD97E8}" type="presOf" srcId="{D8DA6B04-DF35-4A29-A33D-00346FDB92BE}" destId="{8DF3D4E6-2F71-4D25-AD86-EA925CE1DBE3}" srcOrd="0" destOrd="0" presId="urn:microsoft.com/office/officeart/2005/8/layout/cycle2"/>
    <dgm:cxn modelId="{9C5CCAC9-3D39-43D0-88D8-960EBD702A28}" type="presOf" srcId="{7C59ACDC-BA10-4308-B6DE-D84DDD2157EC}" destId="{703EB1A7-F7B5-40BC-80A8-79AD5EA842F5}" srcOrd="0" destOrd="0" presId="urn:microsoft.com/office/officeart/2005/8/layout/cycle2"/>
    <dgm:cxn modelId="{9A0AF9D6-03CC-4E13-B429-7D7FEF128F2F}" type="presOf" srcId="{C1095E41-1AA0-4012-B2E8-9D648E981A08}" destId="{C956BAB6-5C22-48C5-893A-7F463258601B}" srcOrd="0" destOrd="0" presId="urn:microsoft.com/office/officeart/2005/8/layout/cycle2"/>
    <dgm:cxn modelId="{7EFD9644-0E91-47E1-841D-B4A2BD4A504D}" type="presOf" srcId="{F8CB0134-6319-41CB-B374-63598A85076E}" destId="{CBC843FE-860A-4572-8E6B-3A53AFD6118E}" srcOrd="0" destOrd="0" presId="urn:microsoft.com/office/officeart/2005/8/layout/cycle2"/>
    <dgm:cxn modelId="{E7814FBC-4187-461E-A463-438BB701C78E}" type="presOf" srcId="{03D8CF0F-5EFF-42B2-8638-3827029F1927}" destId="{A543F599-A936-4BDE-B4A3-EF6E21B5E46D}" srcOrd="1" destOrd="0" presId="urn:microsoft.com/office/officeart/2005/8/layout/cycle2"/>
    <dgm:cxn modelId="{8A49342C-A618-431C-9A0E-AD6D96E027B6}" type="presOf" srcId="{7C59ACDC-BA10-4308-B6DE-D84DDD2157EC}" destId="{BC96C883-1B38-4939-822F-7CE5D5E34132}" srcOrd="1" destOrd="0" presId="urn:microsoft.com/office/officeart/2005/8/layout/cycle2"/>
    <dgm:cxn modelId="{29F24638-049B-4770-A183-5D1032624242}" srcId="{2AC7ADC2-3052-4E79-88F1-0078C111DC76}" destId="{F8CB0134-6319-41CB-B374-63598A85076E}" srcOrd="3" destOrd="0" parTransId="{121D8F40-0AE6-422D-AEB4-D75B2F032376}" sibTransId="{B8E314E0-F8E4-4214-BCCB-FF3B1F128FB9}"/>
    <dgm:cxn modelId="{C5D91282-E2F0-4571-829A-B01BB926A1F0}" srcId="{2AC7ADC2-3052-4E79-88F1-0078C111DC76}" destId="{C1095E41-1AA0-4012-B2E8-9D648E981A08}" srcOrd="5" destOrd="0" parTransId="{A4700223-52F7-4F4C-A0CD-CE26800C0C57}" sibTransId="{4AF2E7C3-4D8D-4D9C-91DE-8756E6F6F9DE}"/>
    <dgm:cxn modelId="{9C01B55E-E04B-45C0-9703-353B113D04B7}" type="presOf" srcId="{C3F73729-F21F-431F-BC31-EB0118E6F0A9}" destId="{7D16CA1B-F7A8-409B-B955-21D21CA82342}" srcOrd="0" destOrd="0" presId="urn:microsoft.com/office/officeart/2005/8/layout/cycle2"/>
    <dgm:cxn modelId="{E60C8681-A6A8-4BED-A2DF-07486B147396}" type="presOf" srcId="{FCC064FE-0925-4043-AD79-8CA6352F2552}" destId="{99C35606-09CC-4ACF-A5A0-73CA6F5AD650}" srcOrd="0" destOrd="0" presId="urn:microsoft.com/office/officeart/2005/8/layout/cycle2"/>
    <dgm:cxn modelId="{F9877AC0-155F-48D6-996C-9C703C97AF89}" type="presOf" srcId="{9108CA23-3794-4598-8009-845BDCEC676E}" destId="{00B515A0-6C7B-43C8-9A7A-652CDD430A60}" srcOrd="0" destOrd="0" presId="urn:microsoft.com/office/officeart/2005/8/layout/cycle2"/>
    <dgm:cxn modelId="{ADD2947F-2096-4040-8E69-8F309742E828}" type="presOf" srcId="{B8E314E0-F8E4-4214-BCCB-FF3B1F128FB9}" destId="{0B8C7C5A-A9C7-4BC3-812E-D753699E5DC4}" srcOrd="1" destOrd="0" presId="urn:microsoft.com/office/officeart/2005/8/layout/cycle2"/>
    <dgm:cxn modelId="{DFA238A9-AFB3-403A-828F-9416BE789083}" type="presOf" srcId="{9108CA23-3794-4598-8009-845BDCEC676E}" destId="{2D626D36-FDC7-4D9E-B79A-A4539506E745}" srcOrd="1" destOrd="0" presId="urn:microsoft.com/office/officeart/2005/8/layout/cycle2"/>
    <dgm:cxn modelId="{C850E97A-1BE2-48EA-8AC4-81AD061E0FCE}" type="presOf" srcId="{4AF2E7C3-4D8D-4D9C-91DE-8756E6F6F9DE}" destId="{23917827-B78F-472D-99CC-C3D0FDFF6CDC}" srcOrd="1" destOrd="0" presId="urn:microsoft.com/office/officeart/2005/8/layout/cycle2"/>
    <dgm:cxn modelId="{6EF51047-D2FD-4A8F-9FEF-4C6D16A02139}" type="presParOf" srcId="{538DFE29-B8A8-4E9C-92E8-6FA453566188}" destId="{99C35606-09CC-4ACF-A5A0-73CA6F5AD650}" srcOrd="0" destOrd="0" presId="urn:microsoft.com/office/officeart/2005/8/layout/cycle2"/>
    <dgm:cxn modelId="{940A0CAA-21F4-4B2E-B6EF-A6BBB5C252A4}" type="presParOf" srcId="{538DFE29-B8A8-4E9C-92E8-6FA453566188}" destId="{00B515A0-6C7B-43C8-9A7A-652CDD430A60}" srcOrd="1" destOrd="0" presId="urn:microsoft.com/office/officeart/2005/8/layout/cycle2"/>
    <dgm:cxn modelId="{1ADDCC13-5B78-43E3-B36A-83E9F8D8B8CC}" type="presParOf" srcId="{00B515A0-6C7B-43C8-9A7A-652CDD430A60}" destId="{2D626D36-FDC7-4D9E-B79A-A4539506E745}" srcOrd="0" destOrd="0" presId="urn:microsoft.com/office/officeart/2005/8/layout/cycle2"/>
    <dgm:cxn modelId="{7F95A58D-FCD3-4215-B41C-41EE31B68BEB}" type="presParOf" srcId="{538DFE29-B8A8-4E9C-92E8-6FA453566188}" destId="{0145AAC4-47B0-4E21-A6B8-AC9901741A58}" srcOrd="2" destOrd="0" presId="urn:microsoft.com/office/officeart/2005/8/layout/cycle2"/>
    <dgm:cxn modelId="{1B10BB32-1D7E-4901-90D4-0572821E7E17}" type="presParOf" srcId="{538DFE29-B8A8-4E9C-92E8-6FA453566188}" destId="{8DF3D4E6-2F71-4D25-AD86-EA925CE1DBE3}" srcOrd="3" destOrd="0" presId="urn:microsoft.com/office/officeart/2005/8/layout/cycle2"/>
    <dgm:cxn modelId="{FEF28B62-A613-430C-A181-D0A94D789EFB}" type="presParOf" srcId="{8DF3D4E6-2F71-4D25-AD86-EA925CE1DBE3}" destId="{C08C2A13-82AD-4B13-9457-3DC9033E2870}" srcOrd="0" destOrd="0" presId="urn:microsoft.com/office/officeart/2005/8/layout/cycle2"/>
    <dgm:cxn modelId="{2CC73393-6CA2-49EC-A07C-A01F7A1D6536}" type="presParOf" srcId="{538DFE29-B8A8-4E9C-92E8-6FA453566188}" destId="{7D16CA1B-F7A8-409B-B955-21D21CA82342}" srcOrd="4" destOrd="0" presId="urn:microsoft.com/office/officeart/2005/8/layout/cycle2"/>
    <dgm:cxn modelId="{32D5AF99-30AE-41BA-8B8F-ECA368D69916}" type="presParOf" srcId="{538DFE29-B8A8-4E9C-92E8-6FA453566188}" destId="{703EB1A7-F7B5-40BC-80A8-79AD5EA842F5}" srcOrd="5" destOrd="0" presId="urn:microsoft.com/office/officeart/2005/8/layout/cycle2"/>
    <dgm:cxn modelId="{0F8C6902-CF2C-4ABA-B9DA-614696A513D3}" type="presParOf" srcId="{703EB1A7-F7B5-40BC-80A8-79AD5EA842F5}" destId="{BC96C883-1B38-4939-822F-7CE5D5E34132}" srcOrd="0" destOrd="0" presId="urn:microsoft.com/office/officeart/2005/8/layout/cycle2"/>
    <dgm:cxn modelId="{22A0EB76-AE3B-4D2B-898E-F5D8EBDB42C6}" type="presParOf" srcId="{538DFE29-B8A8-4E9C-92E8-6FA453566188}" destId="{CBC843FE-860A-4572-8E6B-3A53AFD6118E}" srcOrd="6" destOrd="0" presId="urn:microsoft.com/office/officeart/2005/8/layout/cycle2"/>
    <dgm:cxn modelId="{7AFB23F6-D4A5-4652-A686-978498AF94C9}" type="presParOf" srcId="{538DFE29-B8A8-4E9C-92E8-6FA453566188}" destId="{1A78C314-C4EE-4D15-889D-01AE17FAD996}" srcOrd="7" destOrd="0" presId="urn:microsoft.com/office/officeart/2005/8/layout/cycle2"/>
    <dgm:cxn modelId="{D96674C0-F39D-447A-8845-40CB57190C9A}" type="presParOf" srcId="{1A78C314-C4EE-4D15-889D-01AE17FAD996}" destId="{0B8C7C5A-A9C7-4BC3-812E-D753699E5DC4}" srcOrd="0" destOrd="0" presId="urn:microsoft.com/office/officeart/2005/8/layout/cycle2"/>
    <dgm:cxn modelId="{094FECA1-1ACE-4277-A0B0-71E0C4753B8A}" type="presParOf" srcId="{538DFE29-B8A8-4E9C-92E8-6FA453566188}" destId="{A924C362-C69A-4EB4-8115-511ADBA2456B}" srcOrd="8" destOrd="0" presId="urn:microsoft.com/office/officeart/2005/8/layout/cycle2"/>
    <dgm:cxn modelId="{2D162336-40E9-49A6-8FCE-8EC1C91D4EC5}" type="presParOf" srcId="{538DFE29-B8A8-4E9C-92E8-6FA453566188}" destId="{E9D55A45-8646-4B03-B75A-1BF07F2AB387}" srcOrd="9" destOrd="0" presId="urn:microsoft.com/office/officeart/2005/8/layout/cycle2"/>
    <dgm:cxn modelId="{624BE75B-2BFA-4B10-9381-D3947ABA51FA}" type="presParOf" srcId="{E9D55A45-8646-4B03-B75A-1BF07F2AB387}" destId="{A543F599-A936-4BDE-B4A3-EF6E21B5E46D}" srcOrd="0" destOrd="0" presId="urn:microsoft.com/office/officeart/2005/8/layout/cycle2"/>
    <dgm:cxn modelId="{13FA61B9-BE1D-4E5D-974B-F970E5D46575}" type="presParOf" srcId="{538DFE29-B8A8-4E9C-92E8-6FA453566188}" destId="{C956BAB6-5C22-48C5-893A-7F463258601B}" srcOrd="10" destOrd="0" presId="urn:microsoft.com/office/officeart/2005/8/layout/cycle2"/>
    <dgm:cxn modelId="{586B33B1-9D7B-42E4-991A-D6827C4132FA}" type="presParOf" srcId="{538DFE29-B8A8-4E9C-92E8-6FA453566188}" destId="{BB36B834-5E85-42CE-A379-A748CC407662}" srcOrd="11" destOrd="0" presId="urn:microsoft.com/office/officeart/2005/8/layout/cycle2"/>
    <dgm:cxn modelId="{E47AA24F-C232-49B4-B0EE-A26509F5B4FE}" type="presParOf" srcId="{BB36B834-5E85-42CE-A379-A748CC407662}" destId="{23917827-B78F-472D-99CC-C3D0FDFF6CDC}" srcOrd="0" destOrd="0" presId="urn:microsoft.com/office/officeart/2005/8/layout/cycle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FA6223-757A-45E4-983A-F74660325F7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43ABE2-9BCC-4D1A-A592-A158B6F3D24E}">
      <dgm:prSet phldrT="[Текст]"/>
      <dgm:spPr/>
      <dgm:t>
        <a:bodyPr/>
        <a:lstStyle/>
        <a:p>
          <a:r>
            <a:rPr lang="ru-RU" dirty="0" smtClean="0"/>
            <a:t>Общение</a:t>
          </a:r>
          <a:endParaRPr lang="ru-RU" dirty="0"/>
        </a:p>
      </dgm:t>
    </dgm:pt>
    <dgm:pt modelId="{D27F6F25-D275-4586-AD9B-DD0AA5653B06}" type="parTrans" cxnId="{B016A54F-008F-4440-AF51-087CD9091FA9}">
      <dgm:prSet/>
      <dgm:spPr/>
      <dgm:t>
        <a:bodyPr/>
        <a:lstStyle/>
        <a:p>
          <a:endParaRPr lang="ru-RU"/>
        </a:p>
      </dgm:t>
    </dgm:pt>
    <dgm:pt modelId="{6E63BD48-180B-4A3F-9841-02A6E9FEE440}" type="sibTrans" cxnId="{B016A54F-008F-4440-AF51-087CD9091FA9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4FF2AF-2A46-473A-A329-B18A81F27A28}">
      <dgm:prSet phldrT="[Текст]"/>
      <dgm:spPr/>
      <dgm:t>
        <a:bodyPr/>
        <a:lstStyle/>
        <a:p>
          <a:r>
            <a:rPr lang="ru-RU" dirty="0" smtClean="0"/>
            <a:t>Выявляются слабые места</a:t>
          </a:r>
          <a:endParaRPr lang="ru-RU" dirty="0"/>
        </a:p>
      </dgm:t>
    </dgm:pt>
    <dgm:pt modelId="{67F6EE7A-4EE2-4971-9A1E-D269A91BA4E3}" type="parTrans" cxnId="{891370CD-D6D6-4BF2-B526-7427313FDFAE}">
      <dgm:prSet/>
      <dgm:spPr/>
      <dgm:t>
        <a:bodyPr/>
        <a:lstStyle/>
        <a:p>
          <a:endParaRPr lang="ru-RU"/>
        </a:p>
      </dgm:t>
    </dgm:pt>
    <dgm:pt modelId="{FE197C8A-9EF0-4032-9F8B-C743700CDA39}" type="sibTrans" cxnId="{891370CD-D6D6-4BF2-B526-7427313FDFAE}">
      <dgm:prSet/>
      <dgm:spPr/>
      <dgm:t>
        <a:bodyPr/>
        <a:lstStyle/>
        <a:p>
          <a:endParaRPr lang="ru-RU"/>
        </a:p>
      </dgm:t>
    </dgm:pt>
    <dgm:pt modelId="{5B4F0848-7EF3-4796-85E8-C3206B2B97B6}">
      <dgm:prSet phldrT="[Текст]"/>
      <dgm:spPr/>
      <dgm:t>
        <a:bodyPr/>
        <a:lstStyle/>
        <a:p>
          <a:r>
            <a:rPr lang="ru-RU" dirty="0" smtClean="0"/>
            <a:t>Социологический опрос</a:t>
          </a:r>
          <a:endParaRPr lang="ru-RU" dirty="0"/>
        </a:p>
      </dgm:t>
    </dgm:pt>
    <dgm:pt modelId="{BBF68807-5421-4BBE-AAF1-B22CEED1D021}" type="parTrans" cxnId="{A0AD9B77-457E-4FF7-9B13-3FB0F7F4EF3B}">
      <dgm:prSet/>
      <dgm:spPr/>
      <dgm:t>
        <a:bodyPr/>
        <a:lstStyle/>
        <a:p>
          <a:endParaRPr lang="ru-RU"/>
        </a:p>
      </dgm:t>
    </dgm:pt>
    <dgm:pt modelId="{3EBA0DBB-B83E-44F5-8642-A91DC64E948E}" type="sibTrans" cxnId="{A0AD9B77-457E-4FF7-9B13-3FB0F7F4EF3B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25ACE0D-F8D7-427E-881F-224CF8BE2E48}">
      <dgm:prSet phldrT="[Текст]"/>
      <dgm:spPr/>
      <dgm:t>
        <a:bodyPr/>
        <a:lstStyle/>
        <a:p>
          <a:r>
            <a:rPr lang="ru-RU" dirty="0" smtClean="0"/>
            <a:t>Подходящий психологический тип</a:t>
          </a:r>
          <a:endParaRPr lang="ru-RU" dirty="0"/>
        </a:p>
      </dgm:t>
    </dgm:pt>
    <dgm:pt modelId="{4C31BEAC-7D69-496C-A6DB-53CEBD4056C7}" type="parTrans" cxnId="{902F3360-C0CC-4C18-A8E2-5CF916BD782D}">
      <dgm:prSet/>
      <dgm:spPr/>
      <dgm:t>
        <a:bodyPr/>
        <a:lstStyle/>
        <a:p>
          <a:endParaRPr lang="ru-RU"/>
        </a:p>
      </dgm:t>
    </dgm:pt>
    <dgm:pt modelId="{A26CD026-3681-4DBF-B1B1-F90F8C8842F0}" type="sibTrans" cxnId="{902F3360-C0CC-4C18-A8E2-5CF916BD782D}">
      <dgm:prSet/>
      <dgm:spPr/>
      <dgm:t>
        <a:bodyPr/>
        <a:lstStyle/>
        <a:p>
          <a:endParaRPr lang="ru-RU"/>
        </a:p>
      </dgm:t>
    </dgm:pt>
    <dgm:pt modelId="{554E6048-D70B-4515-A121-93FEDA3976D4}">
      <dgm:prSet phldrT="[Текст]"/>
      <dgm:spPr/>
      <dgm:t>
        <a:bodyPr/>
        <a:lstStyle/>
        <a:p>
          <a:r>
            <a:rPr lang="ru-RU" dirty="0" smtClean="0"/>
            <a:t>Компромат</a:t>
          </a:r>
          <a:endParaRPr lang="ru-RU" dirty="0"/>
        </a:p>
      </dgm:t>
    </dgm:pt>
    <dgm:pt modelId="{E9026176-2C36-4364-81F8-C9A204238F7B}" type="parTrans" cxnId="{DA31B333-3E35-41FE-B91D-FD467F53501D}">
      <dgm:prSet/>
      <dgm:spPr/>
      <dgm:t>
        <a:bodyPr/>
        <a:lstStyle/>
        <a:p>
          <a:endParaRPr lang="ru-RU"/>
        </a:p>
      </dgm:t>
    </dgm:pt>
    <dgm:pt modelId="{5A6F618E-22AA-416C-BEC4-12C28259C74F}" type="sibTrans" cxnId="{DA31B333-3E35-41FE-B91D-FD467F53501D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77F7208-725B-465C-AA82-2C62619EF263}">
      <dgm:prSet phldrT="[Текст]"/>
      <dgm:spPr/>
      <dgm:t>
        <a:bodyPr/>
        <a:lstStyle/>
        <a:p>
          <a:r>
            <a:rPr lang="ru-RU" dirty="0" smtClean="0"/>
            <a:t>Информация от инсайдеров </a:t>
          </a:r>
          <a:endParaRPr lang="ru-RU" dirty="0"/>
        </a:p>
      </dgm:t>
    </dgm:pt>
    <dgm:pt modelId="{ECA2809A-AA34-42FE-B139-444214EFDA33}" type="parTrans" cxnId="{EE95501B-E464-4338-8798-0B605101101A}">
      <dgm:prSet/>
      <dgm:spPr/>
      <dgm:t>
        <a:bodyPr/>
        <a:lstStyle/>
        <a:p>
          <a:endParaRPr lang="ru-RU"/>
        </a:p>
      </dgm:t>
    </dgm:pt>
    <dgm:pt modelId="{A3BA385E-C510-4122-A43F-D3E4051F935D}" type="sibTrans" cxnId="{EE95501B-E464-4338-8798-0B605101101A}">
      <dgm:prSet/>
      <dgm:spPr/>
      <dgm:t>
        <a:bodyPr/>
        <a:lstStyle/>
        <a:p>
          <a:endParaRPr lang="ru-RU"/>
        </a:p>
      </dgm:t>
    </dgm:pt>
    <dgm:pt modelId="{690F05E1-2587-4B91-8978-90CD8765475F}" type="pres">
      <dgm:prSet presAssocID="{80FA6223-757A-45E4-983A-F74660325F7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535FFAD-9BB1-40AC-96F6-FE63E4363BFE}" type="pres">
      <dgm:prSet presAssocID="{CB43ABE2-9BCC-4D1A-A592-A158B6F3D24E}" presName="composite" presStyleCnt="0"/>
      <dgm:spPr/>
    </dgm:pt>
    <dgm:pt modelId="{62570330-5E73-4D01-BDFA-2A47F69232C3}" type="pres">
      <dgm:prSet presAssocID="{CB43ABE2-9BCC-4D1A-A592-A158B6F3D24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76B1D-659F-4B8D-9ABA-E768FC5AD9A3}" type="pres">
      <dgm:prSet presAssocID="{CB43ABE2-9BCC-4D1A-A592-A158B6F3D24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F367AA-A885-4A5E-94EA-47664B08A0AF}" type="pres">
      <dgm:prSet presAssocID="{CB43ABE2-9BCC-4D1A-A592-A158B6F3D24E}" presName="BalanceSpacing" presStyleCnt="0"/>
      <dgm:spPr/>
    </dgm:pt>
    <dgm:pt modelId="{FEC85BDB-2694-456D-8375-7A3FD18D0D6C}" type="pres">
      <dgm:prSet presAssocID="{CB43ABE2-9BCC-4D1A-A592-A158B6F3D24E}" presName="BalanceSpacing1" presStyleCnt="0"/>
      <dgm:spPr/>
    </dgm:pt>
    <dgm:pt modelId="{7AB3D03D-76D0-40DD-94DB-9F609F361037}" type="pres">
      <dgm:prSet presAssocID="{6E63BD48-180B-4A3F-9841-02A6E9FEE440}" presName="Accent1Text" presStyleLbl="node1" presStyleIdx="1" presStyleCnt="6"/>
      <dgm:spPr/>
      <dgm:t>
        <a:bodyPr/>
        <a:lstStyle/>
        <a:p>
          <a:endParaRPr lang="ru-RU"/>
        </a:p>
      </dgm:t>
    </dgm:pt>
    <dgm:pt modelId="{8D678266-0D61-45C4-9FCB-9322DF0FCECE}" type="pres">
      <dgm:prSet presAssocID="{6E63BD48-180B-4A3F-9841-02A6E9FEE440}" presName="spaceBetweenRectangles" presStyleCnt="0"/>
      <dgm:spPr/>
    </dgm:pt>
    <dgm:pt modelId="{A1E990EF-3539-4E46-A340-F674F732CF3E}" type="pres">
      <dgm:prSet presAssocID="{5B4F0848-7EF3-4796-85E8-C3206B2B97B6}" presName="composite" presStyleCnt="0"/>
      <dgm:spPr/>
    </dgm:pt>
    <dgm:pt modelId="{58054E33-EF27-4DF5-B67B-8D66CF0583B1}" type="pres">
      <dgm:prSet presAssocID="{5B4F0848-7EF3-4796-85E8-C3206B2B97B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10865-0313-46CC-A338-EB3339B3FBBE}" type="pres">
      <dgm:prSet presAssocID="{5B4F0848-7EF3-4796-85E8-C3206B2B97B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0AE9A-9110-4909-8E67-D9E7357CA09F}" type="pres">
      <dgm:prSet presAssocID="{5B4F0848-7EF3-4796-85E8-C3206B2B97B6}" presName="BalanceSpacing" presStyleCnt="0"/>
      <dgm:spPr/>
    </dgm:pt>
    <dgm:pt modelId="{865E0949-0FD7-4E3C-9D10-300A254B415B}" type="pres">
      <dgm:prSet presAssocID="{5B4F0848-7EF3-4796-85E8-C3206B2B97B6}" presName="BalanceSpacing1" presStyleCnt="0"/>
      <dgm:spPr/>
    </dgm:pt>
    <dgm:pt modelId="{8008BAEE-6FFC-4E28-A4B8-8D3DC1EF88A4}" type="pres">
      <dgm:prSet presAssocID="{3EBA0DBB-B83E-44F5-8642-A91DC64E948E}" presName="Accent1Text" presStyleLbl="node1" presStyleIdx="3" presStyleCnt="6"/>
      <dgm:spPr/>
      <dgm:t>
        <a:bodyPr/>
        <a:lstStyle/>
        <a:p>
          <a:endParaRPr lang="ru-RU"/>
        </a:p>
      </dgm:t>
    </dgm:pt>
    <dgm:pt modelId="{1F8252EE-E72D-41BE-AC97-292D3E8A9EDA}" type="pres">
      <dgm:prSet presAssocID="{3EBA0DBB-B83E-44F5-8642-A91DC64E948E}" presName="spaceBetweenRectangles" presStyleCnt="0"/>
      <dgm:spPr/>
    </dgm:pt>
    <dgm:pt modelId="{C884E4D3-7953-4C09-8077-39653295C1DC}" type="pres">
      <dgm:prSet presAssocID="{554E6048-D70B-4515-A121-93FEDA3976D4}" presName="composite" presStyleCnt="0"/>
      <dgm:spPr/>
    </dgm:pt>
    <dgm:pt modelId="{A32C398B-C063-4F32-803E-CB2DBEB6BDC1}" type="pres">
      <dgm:prSet presAssocID="{554E6048-D70B-4515-A121-93FEDA3976D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37A1A4-466E-469C-A969-4F1FA4376B2D}" type="pres">
      <dgm:prSet presAssocID="{554E6048-D70B-4515-A121-93FEDA3976D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8A2BE-6D99-42C5-8E12-96D91448952E}" type="pres">
      <dgm:prSet presAssocID="{554E6048-D70B-4515-A121-93FEDA3976D4}" presName="BalanceSpacing" presStyleCnt="0"/>
      <dgm:spPr/>
    </dgm:pt>
    <dgm:pt modelId="{08806CE6-40CB-4E3E-A986-34ACE4C8F671}" type="pres">
      <dgm:prSet presAssocID="{554E6048-D70B-4515-A121-93FEDA3976D4}" presName="BalanceSpacing1" presStyleCnt="0"/>
      <dgm:spPr/>
    </dgm:pt>
    <dgm:pt modelId="{6F66366D-78C8-44B1-8C1C-7E62C9A0A829}" type="pres">
      <dgm:prSet presAssocID="{5A6F618E-22AA-416C-BEC4-12C28259C74F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A0AD9B77-457E-4FF7-9B13-3FB0F7F4EF3B}" srcId="{80FA6223-757A-45E4-983A-F74660325F75}" destId="{5B4F0848-7EF3-4796-85E8-C3206B2B97B6}" srcOrd="1" destOrd="0" parTransId="{BBF68807-5421-4BBE-AAF1-B22CEED1D021}" sibTransId="{3EBA0DBB-B83E-44F5-8642-A91DC64E948E}"/>
    <dgm:cxn modelId="{891370CD-D6D6-4BF2-B526-7427313FDFAE}" srcId="{CB43ABE2-9BCC-4D1A-A592-A158B6F3D24E}" destId="{574FF2AF-2A46-473A-A329-B18A81F27A28}" srcOrd="0" destOrd="0" parTransId="{67F6EE7A-4EE2-4971-9A1E-D269A91BA4E3}" sibTransId="{FE197C8A-9EF0-4032-9F8B-C743700CDA39}"/>
    <dgm:cxn modelId="{7484E3E4-8A0A-4EFE-B996-1E4DD8177E7C}" type="presOf" srcId="{5A6F618E-22AA-416C-BEC4-12C28259C74F}" destId="{6F66366D-78C8-44B1-8C1C-7E62C9A0A829}" srcOrd="0" destOrd="0" presId="urn:microsoft.com/office/officeart/2008/layout/AlternatingHexagons"/>
    <dgm:cxn modelId="{76F2C053-9161-4C27-93DF-9EB9CA8AA012}" type="presOf" srcId="{574FF2AF-2A46-473A-A329-B18A81F27A28}" destId="{25676B1D-659F-4B8D-9ABA-E768FC5AD9A3}" srcOrd="0" destOrd="0" presId="urn:microsoft.com/office/officeart/2008/layout/AlternatingHexagons"/>
    <dgm:cxn modelId="{F9D3AC43-7776-46D0-8CD2-B06EAA7EED60}" type="presOf" srcId="{C77F7208-725B-465C-AA82-2C62619EF263}" destId="{C837A1A4-466E-469C-A969-4F1FA4376B2D}" srcOrd="0" destOrd="0" presId="urn:microsoft.com/office/officeart/2008/layout/AlternatingHexagons"/>
    <dgm:cxn modelId="{EE95501B-E464-4338-8798-0B605101101A}" srcId="{554E6048-D70B-4515-A121-93FEDA3976D4}" destId="{C77F7208-725B-465C-AA82-2C62619EF263}" srcOrd="0" destOrd="0" parTransId="{ECA2809A-AA34-42FE-B139-444214EFDA33}" sibTransId="{A3BA385E-C510-4122-A43F-D3E4051F935D}"/>
    <dgm:cxn modelId="{DA31B333-3E35-41FE-B91D-FD467F53501D}" srcId="{80FA6223-757A-45E4-983A-F74660325F75}" destId="{554E6048-D70B-4515-A121-93FEDA3976D4}" srcOrd="2" destOrd="0" parTransId="{E9026176-2C36-4364-81F8-C9A204238F7B}" sibTransId="{5A6F618E-22AA-416C-BEC4-12C28259C74F}"/>
    <dgm:cxn modelId="{B016A54F-008F-4440-AF51-087CD9091FA9}" srcId="{80FA6223-757A-45E4-983A-F74660325F75}" destId="{CB43ABE2-9BCC-4D1A-A592-A158B6F3D24E}" srcOrd="0" destOrd="0" parTransId="{D27F6F25-D275-4586-AD9B-DD0AA5653B06}" sibTransId="{6E63BD48-180B-4A3F-9841-02A6E9FEE440}"/>
    <dgm:cxn modelId="{E30CDB5C-BCBA-4BFD-926E-AE48FD595F29}" type="presOf" srcId="{CB43ABE2-9BCC-4D1A-A592-A158B6F3D24E}" destId="{62570330-5E73-4D01-BDFA-2A47F69232C3}" srcOrd="0" destOrd="0" presId="urn:microsoft.com/office/officeart/2008/layout/AlternatingHexagons"/>
    <dgm:cxn modelId="{902F3360-C0CC-4C18-A8E2-5CF916BD782D}" srcId="{5B4F0848-7EF3-4796-85E8-C3206B2B97B6}" destId="{B25ACE0D-F8D7-427E-881F-224CF8BE2E48}" srcOrd="0" destOrd="0" parTransId="{4C31BEAC-7D69-496C-A6DB-53CEBD4056C7}" sibTransId="{A26CD026-3681-4DBF-B1B1-F90F8C8842F0}"/>
    <dgm:cxn modelId="{5EA21709-0D01-4C85-9896-6A188C3191B7}" type="presOf" srcId="{5B4F0848-7EF3-4796-85E8-C3206B2B97B6}" destId="{58054E33-EF27-4DF5-B67B-8D66CF0583B1}" srcOrd="0" destOrd="0" presId="urn:microsoft.com/office/officeart/2008/layout/AlternatingHexagons"/>
    <dgm:cxn modelId="{A06D9B6B-3B59-42F6-9977-52298AB30735}" type="presOf" srcId="{6E63BD48-180B-4A3F-9841-02A6E9FEE440}" destId="{7AB3D03D-76D0-40DD-94DB-9F609F361037}" srcOrd="0" destOrd="0" presId="urn:microsoft.com/office/officeart/2008/layout/AlternatingHexagons"/>
    <dgm:cxn modelId="{0B195C04-9592-44EA-A2E9-34BD80EC913A}" type="presOf" srcId="{554E6048-D70B-4515-A121-93FEDA3976D4}" destId="{A32C398B-C063-4F32-803E-CB2DBEB6BDC1}" srcOrd="0" destOrd="0" presId="urn:microsoft.com/office/officeart/2008/layout/AlternatingHexagons"/>
    <dgm:cxn modelId="{9E9C998C-B1FB-478E-A65A-1416C5C636D7}" type="presOf" srcId="{B25ACE0D-F8D7-427E-881F-224CF8BE2E48}" destId="{0EA10865-0313-46CC-A338-EB3339B3FBBE}" srcOrd="0" destOrd="0" presId="urn:microsoft.com/office/officeart/2008/layout/AlternatingHexagons"/>
    <dgm:cxn modelId="{8E4A4A7A-DA3C-4919-AD96-978C27A4744F}" type="presOf" srcId="{3EBA0DBB-B83E-44F5-8642-A91DC64E948E}" destId="{8008BAEE-6FFC-4E28-A4B8-8D3DC1EF88A4}" srcOrd="0" destOrd="0" presId="urn:microsoft.com/office/officeart/2008/layout/AlternatingHexagons"/>
    <dgm:cxn modelId="{C7C53EC1-3C58-4680-87E5-E89A4C1BF203}" type="presOf" srcId="{80FA6223-757A-45E4-983A-F74660325F75}" destId="{690F05E1-2587-4B91-8978-90CD8765475F}" srcOrd="0" destOrd="0" presId="urn:microsoft.com/office/officeart/2008/layout/AlternatingHexagons"/>
    <dgm:cxn modelId="{5A48D768-0AA9-494E-AE4B-E6436BC94E1D}" type="presParOf" srcId="{690F05E1-2587-4B91-8978-90CD8765475F}" destId="{9535FFAD-9BB1-40AC-96F6-FE63E4363BFE}" srcOrd="0" destOrd="0" presId="urn:microsoft.com/office/officeart/2008/layout/AlternatingHexagons"/>
    <dgm:cxn modelId="{8E4628B7-6B75-46F0-A307-783148DB05EC}" type="presParOf" srcId="{9535FFAD-9BB1-40AC-96F6-FE63E4363BFE}" destId="{62570330-5E73-4D01-BDFA-2A47F69232C3}" srcOrd="0" destOrd="0" presId="urn:microsoft.com/office/officeart/2008/layout/AlternatingHexagons"/>
    <dgm:cxn modelId="{4370396E-81CB-474D-A636-4379BDB6D6A0}" type="presParOf" srcId="{9535FFAD-9BB1-40AC-96F6-FE63E4363BFE}" destId="{25676B1D-659F-4B8D-9ABA-E768FC5AD9A3}" srcOrd="1" destOrd="0" presId="urn:microsoft.com/office/officeart/2008/layout/AlternatingHexagons"/>
    <dgm:cxn modelId="{2801687D-683C-4906-9D22-EE2B1809F28B}" type="presParOf" srcId="{9535FFAD-9BB1-40AC-96F6-FE63E4363BFE}" destId="{44F367AA-A885-4A5E-94EA-47664B08A0AF}" srcOrd="2" destOrd="0" presId="urn:microsoft.com/office/officeart/2008/layout/AlternatingHexagons"/>
    <dgm:cxn modelId="{0E3EE81F-884B-44DE-8916-803A9927F87C}" type="presParOf" srcId="{9535FFAD-9BB1-40AC-96F6-FE63E4363BFE}" destId="{FEC85BDB-2694-456D-8375-7A3FD18D0D6C}" srcOrd="3" destOrd="0" presId="urn:microsoft.com/office/officeart/2008/layout/AlternatingHexagons"/>
    <dgm:cxn modelId="{B0491E55-8D00-4E22-A441-F4E26F685E70}" type="presParOf" srcId="{9535FFAD-9BB1-40AC-96F6-FE63E4363BFE}" destId="{7AB3D03D-76D0-40DD-94DB-9F609F361037}" srcOrd="4" destOrd="0" presId="urn:microsoft.com/office/officeart/2008/layout/AlternatingHexagons"/>
    <dgm:cxn modelId="{828218A3-90C7-49C1-BFE8-1EDC50EF4E1C}" type="presParOf" srcId="{690F05E1-2587-4B91-8978-90CD8765475F}" destId="{8D678266-0D61-45C4-9FCB-9322DF0FCECE}" srcOrd="1" destOrd="0" presId="urn:microsoft.com/office/officeart/2008/layout/AlternatingHexagons"/>
    <dgm:cxn modelId="{DAC9059B-169C-4F9F-8A0E-5FB9634520D6}" type="presParOf" srcId="{690F05E1-2587-4B91-8978-90CD8765475F}" destId="{A1E990EF-3539-4E46-A340-F674F732CF3E}" srcOrd="2" destOrd="0" presId="urn:microsoft.com/office/officeart/2008/layout/AlternatingHexagons"/>
    <dgm:cxn modelId="{6D1BAC4C-7B9A-46ED-AD42-B08372603340}" type="presParOf" srcId="{A1E990EF-3539-4E46-A340-F674F732CF3E}" destId="{58054E33-EF27-4DF5-B67B-8D66CF0583B1}" srcOrd="0" destOrd="0" presId="urn:microsoft.com/office/officeart/2008/layout/AlternatingHexagons"/>
    <dgm:cxn modelId="{F7AA956F-487B-4F9C-8022-415E22D81338}" type="presParOf" srcId="{A1E990EF-3539-4E46-A340-F674F732CF3E}" destId="{0EA10865-0313-46CC-A338-EB3339B3FBBE}" srcOrd="1" destOrd="0" presId="urn:microsoft.com/office/officeart/2008/layout/AlternatingHexagons"/>
    <dgm:cxn modelId="{9FCA00B3-6A45-429B-9109-2AFB217EBBD7}" type="presParOf" srcId="{A1E990EF-3539-4E46-A340-F674F732CF3E}" destId="{1B00AE9A-9110-4909-8E67-D9E7357CA09F}" srcOrd="2" destOrd="0" presId="urn:microsoft.com/office/officeart/2008/layout/AlternatingHexagons"/>
    <dgm:cxn modelId="{1B253B93-1850-455A-85C5-672CF365B7FA}" type="presParOf" srcId="{A1E990EF-3539-4E46-A340-F674F732CF3E}" destId="{865E0949-0FD7-4E3C-9D10-300A254B415B}" srcOrd="3" destOrd="0" presId="urn:microsoft.com/office/officeart/2008/layout/AlternatingHexagons"/>
    <dgm:cxn modelId="{B1F31C7B-37B9-417D-92C9-0F796F07C186}" type="presParOf" srcId="{A1E990EF-3539-4E46-A340-F674F732CF3E}" destId="{8008BAEE-6FFC-4E28-A4B8-8D3DC1EF88A4}" srcOrd="4" destOrd="0" presId="urn:microsoft.com/office/officeart/2008/layout/AlternatingHexagons"/>
    <dgm:cxn modelId="{40DCB75D-15B6-4ED9-87CC-26C41714CD21}" type="presParOf" srcId="{690F05E1-2587-4B91-8978-90CD8765475F}" destId="{1F8252EE-E72D-41BE-AC97-292D3E8A9EDA}" srcOrd="3" destOrd="0" presId="urn:microsoft.com/office/officeart/2008/layout/AlternatingHexagons"/>
    <dgm:cxn modelId="{C5805CA0-DDF3-454D-BE7E-0F6B1A2AB69B}" type="presParOf" srcId="{690F05E1-2587-4B91-8978-90CD8765475F}" destId="{C884E4D3-7953-4C09-8077-39653295C1DC}" srcOrd="4" destOrd="0" presId="urn:microsoft.com/office/officeart/2008/layout/AlternatingHexagons"/>
    <dgm:cxn modelId="{D1FDD193-266F-4EB3-91B0-49A3808CB92B}" type="presParOf" srcId="{C884E4D3-7953-4C09-8077-39653295C1DC}" destId="{A32C398B-C063-4F32-803E-CB2DBEB6BDC1}" srcOrd="0" destOrd="0" presId="urn:microsoft.com/office/officeart/2008/layout/AlternatingHexagons"/>
    <dgm:cxn modelId="{8A81E559-BC3C-4F29-9E48-AEA2DF06146D}" type="presParOf" srcId="{C884E4D3-7953-4C09-8077-39653295C1DC}" destId="{C837A1A4-466E-469C-A969-4F1FA4376B2D}" srcOrd="1" destOrd="0" presId="urn:microsoft.com/office/officeart/2008/layout/AlternatingHexagons"/>
    <dgm:cxn modelId="{44797B63-E28D-457D-B4FC-BAF6C45AC068}" type="presParOf" srcId="{C884E4D3-7953-4C09-8077-39653295C1DC}" destId="{1218A2BE-6D99-42C5-8E12-96D91448952E}" srcOrd="2" destOrd="0" presId="urn:microsoft.com/office/officeart/2008/layout/AlternatingHexagons"/>
    <dgm:cxn modelId="{BB1E2CE9-0856-418B-B80E-67702B34D8F6}" type="presParOf" srcId="{C884E4D3-7953-4C09-8077-39653295C1DC}" destId="{08806CE6-40CB-4E3E-A986-34ACE4C8F671}" srcOrd="3" destOrd="0" presId="urn:microsoft.com/office/officeart/2008/layout/AlternatingHexagons"/>
    <dgm:cxn modelId="{041DC052-6516-4CB2-8B3B-4894D91FB3D6}" type="presParOf" srcId="{C884E4D3-7953-4C09-8077-39653295C1DC}" destId="{6F66366D-78C8-44B1-8C1C-7E62C9A0A829}" srcOrd="4" destOrd="0" presId="urn:microsoft.com/office/officeart/2008/layout/AlternatingHexagons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697440-19BE-4403-97BF-EF2EC360EEE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EFC3FC-4C6E-4C6F-A3C6-E411A9D0AB85}">
      <dgm:prSet phldrT="[Текст]"/>
      <dgm:spPr/>
      <dgm:t>
        <a:bodyPr/>
        <a:lstStyle/>
        <a:p>
          <a:r>
            <a:rPr lang="ru-RU" dirty="0" smtClean="0"/>
            <a:t>Травма</a:t>
          </a:r>
          <a:endParaRPr lang="ru-RU" dirty="0"/>
        </a:p>
      </dgm:t>
    </dgm:pt>
    <dgm:pt modelId="{2963C685-41A1-4030-A748-D240680298D1}" type="parTrans" cxnId="{6DD78D27-2B77-4832-BA67-C9E4E98FDDA7}">
      <dgm:prSet/>
      <dgm:spPr/>
      <dgm:t>
        <a:bodyPr/>
        <a:lstStyle/>
        <a:p>
          <a:endParaRPr lang="ru-RU"/>
        </a:p>
      </dgm:t>
    </dgm:pt>
    <dgm:pt modelId="{5838E670-FDD7-4717-A8B1-6B4C0AB040EC}" type="sibTrans" cxnId="{6DD78D27-2B77-4832-BA67-C9E4E98FDDA7}">
      <dgm:prSet/>
      <dgm:spPr/>
      <dgm:t>
        <a:bodyPr/>
        <a:lstStyle/>
        <a:p>
          <a:endParaRPr lang="ru-RU"/>
        </a:p>
      </dgm:t>
    </dgm:pt>
    <dgm:pt modelId="{0C0588E1-2E4D-4EA0-BF6A-D7FB4073CE03}">
      <dgm:prSet phldrT="[Текст]"/>
      <dgm:spPr/>
      <dgm:t>
        <a:bodyPr/>
        <a:lstStyle/>
        <a:p>
          <a:r>
            <a:rPr lang="ru-RU" dirty="0" smtClean="0"/>
            <a:t>Детские переживания</a:t>
          </a:r>
          <a:endParaRPr lang="ru-RU" dirty="0"/>
        </a:p>
      </dgm:t>
    </dgm:pt>
    <dgm:pt modelId="{B076AB3E-7E36-4CB6-BAC6-F18973813E85}" type="parTrans" cxnId="{9B18D116-1502-4451-ADCA-E4582C5D133F}">
      <dgm:prSet/>
      <dgm:spPr/>
      <dgm:t>
        <a:bodyPr/>
        <a:lstStyle/>
        <a:p>
          <a:endParaRPr lang="ru-RU"/>
        </a:p>
      </dgm:t>
    </dgm:pt>
    <dgm:pt modelId="{61646CF8-BFD6-4CD5-83DF-4E46652DF320}" type="sibTrans" cxnId="{9B18D116-1502-4451-ADCA-E4582C5D133F}">
      <dgm:prSet/>
      <dgm:spPr/>
      <dgm:t>
        <a:bodyPr/>
        <a:lstStyle/>
        <a:p>
          <a:endParaRPr lang="ru-RU"/>
        </a:p>
      </dgm:t>
    </dgm:pt>
    <dgm:pt modelId="{E5AF7F40-5DF2-48E7-9CBE-4F0E557A7D21}">
      <dgm:prSet phldrT="[Текст]"/>
      <dgm:spPr/>
      <dgm:t>
        <a:bodyPr/>
        <a:lstStyle/>
        <a:p>
          <a:r>
            <a:rPr lang="ru-RU" dirty="0" smtClean="0"/>
            <a:t>Физическое насилие</a:t>
          </a:r>
          <a:endParaRPr lang="ru-RU" dirty="0"/>
        </a:p>
      </dgm:t>
    </dgm:pt>
    <dgm:pt modelId="{DFC0CBCF-97A4-4A05-8F46-8A6D8D1DB25E}" type="parTrans" cxnId="{11D126FC-F735-438F-99ED-39FADE5B2A45}">
      <dgm:prSet/>
      <dgm:spPr/>
      <dgm:t>
        <a:bodyPr/>
        <a:lstStyle/>
        <a:p>
          <a:endParaRPr lang="ru-RU"/>
        </a:p>
      </dgm:t>
    </dgm:pt>
    <dgm:pt modelId="{9032A9A7-00E7-47E5-8E3F-B5863B8EAFC4}" type="sibTrans" cxnId="{11D126FC-F735-438F-99ED-39FADE5B2A45}">
      <dgm:prSet/>
      <dgm:spPr/>
      <dgm:t>
        <a:bodyPr/>
        <a:lstStyle/>
        <a:p>
          <a:endParaRPr lang="ru-RU"/>
        </a:p>
      </dgm:t>
    </dgm:pt>
    <dgm:pt modelId="{CC1D0D75-8DDB-4A34-89BF-45033155EEA8}">
      <dgm:prSet phldrT="[Текст]"/>
      <dgm:spPr/>
      <dgm:t>
        <a:bodyPr/>
        <a:lstStyle/>
        <a:p>
          <a:r>
            <a:rPr lang="ru-RU" dirty="0" smtClean="0"/>
            <a:t>Акцентуации характера</a:t>
          </a:r>
          <a:endParaRPr lang="ru-RU" dirty="0"/>
        </a:p>
      </dgm:t>
    </dgm:pt>
    <dgm:pt modelId="{5591BCA2-CDBC-4F5E-96DE-B9DD2B91F503}" type="parTrans" cxnId="{B6E6E9FE-E8AB-4513-AD07-2B266C376553}">
      <dgm:prSet/>
      <dgm:spPr/>
      <dgm:t>
        <a:bodyPr/>
        <a:lstStyle/>
        <a:p>
          <a:endParaRPr lang="ru-RU"/>
        </a:p>
      </dgm:t>
    </dgm:pt>
    <dgm:pt modelId="{5A04B489-C54B-45AD-BAA7-C9B367A99B01}" type="sibTrans" cxnId="{B6E6E9FE-E8AB-4513-AD07-2B266C376553}">
      <dgm:prSet/>
      <dgm:spPr/>
      <dgm:t>
        <a:bodyPr/>
        <a:lstStyle/>
        <a:p>
          <a:endParaRPr lang="ru-RU"/>
        </a:p>
      </dgm:t>
    </dgm:pt>
    <dgm:pt modelId="{BAA251A3-D7A2-417C-9E69-9FD2A193457F}">
      <dgm:prSet phldrT="[Текст]"/>
      <dgm:spPr/>
      <dgm:t>
        <a:bodyPr/>
        <a:lstStyle/>
        <a:p>
          <a:r>
            <a:rPr lang="ru-RU" dirty="0" smtClean="0"/>
            <a:t>Склонность к простым решениям</a:t>
          </a:r>
          <a:endParaRPr lang="ru-RU" dirty="0"/>
        </a:p>
      </dgm:t>
    </dgm:pt>
    <dgm:pt modelId="{BDF86981-43D8-4F73-ACA5-24A4FA26857A}" type="parTrans" cxnId="{E18DE239-0D78-4131-827C-BD1E3D174EDE}">
      <dgm:prSet/>
      <dgm:spPr/>
      <dgm:t>
        <a:bodyPr/>
        <a:lstStyle/>
        <a:p>
          <a:endParaRPr lang="ru-RU"/>
        </a:p>
      </dgm:t>
    </dgm:pt>
    <dgm:pt modelId="{5F6695CD-449B-48E7-AD0A-0D999B262658}" type="sibTrans" cxnId="{E18DE239-0D78-4131-827C-BD1E3D174EDE}">
      <dgm:prSet/>
      <dgm:spPr/>
      <dgm:t>
        <a:bodyPr/>
        <a:lstStyle/>
        <a:p>
          <a:endParaRPr lang="ru-RU"/>
        </a:p>
      </dgm:t>
    </dgm:pt>
    <dgm:pt modelId="{215110DE-D46B-42CF-A015-241FBB9B6E74}">
      <dgm:prSet phldrT="[Текст]"/>
      <dgm:spPr/>
      <dgm:t>
        <a:bodyPr/>
        <a:lstStyle/>
        <a:p>
          <a:r>
            <a:rPr lang="ru-RU" dirty="0" smtClean="0"/>
            <a:t>Стремление выделиться</a:t>
          </a:r>
          <a:endParaRPr lang="ru-RU" dirty="0"/>
        </a:p>
      </dgm:t>
    </dgm:pt>
    <dgm:pt modelId="{F4ED07DD-B9AB-402C-8505-E4A38E73BC45}" type="parTrans" cxnId="{47B1CE64-79EF-41FB-951B-E7F87BB1571F}">
      <dgm:prSet/>
      <dgm:spPr/>
      <dgm:t>
        <a:bodyPr/>
        <a:lstStyle/>
        <a:p>
          <a:endParaRPr lang="ru-RU"/>
        </a:p>
      </dgm:t>
    </dgm:pt>
    <dgm:pt modelId="{284238FF-1D1F-4EF7-A073-484E60EFACBE}" type="sibTrans" cxnId="{47B1CE64-79EF-41FB-951B-E7F87BB1571F}">
      <dgm:prSet/>
      <dgm:spPr/>
      <dgm:t>
        <a:bodyPr/>
        <a:lstStyle/>
        <a:p>
          <a:endParaRPr lang="ru-RU"/>
        </a:p>
      </dgm:t>
    </dgm:pt>
    <dgm:pt modelId="{8C6217A9-4C8E-44F0-B184-5E0EB6F8A995}">
      <dgm:prSet phldrT="[Текст]"/>
      <dgm:spPr/>
      <dgm:t>
        <a:bodyPr/>
        <a:lstStyle/>
        <a:p>
          <a:r>
            <a:rPr lang="ru-RU" dirty="0" smtClean="0"/>
            <a:t>Социальные установки</a:t>
          </a:r>
          <a:endParaRPr lang="ru-RU" dirty="0"/>
        </a:p>
      </dgm:t>
    </dgm:pt>
    <dgm:pt modelId="{BA1381EF-771E-4326-8314-A59191D06564}" type="parTrans" cxnId="{9978C5CE-8F1D-4503-974A-20BF3288F05F}">
      <dgm:prSet/>
      <dgm:spPr/>
      <dgm:t>
        <a:bodyPr/>
        <a:lstStyle/>
        <a:p>
          <a:endParaRPr lang="ru-RU"/>
        </a:p>
      </dgm:t>
    </dgm:pt>
    <dgm:pt modelId="{05864A58-A842-460E-A074-9218922C31FF}" type="sibTrans" cxnId="{9978C5CE-8F1D-4503-974A-20BF3288F05F}">
      <dgm:prSet/>
      <dgm:spPr/>
      <dgm:t>
        <a:bodyPr/>
        <a:lstStyle/>
        <a:p>
          <a:endParaRPr lang="ru-RU"/>
        </a:p>
      </dgm:t>
    </dgm:pt>
    <dgm:pt modelId="{F207320E-D7D8-4397-8611-427C7FF7DDE4}">
      <dgm:prSet phldrT="[Текст]"/>
      <dgm:spPr/>
      <dgm:t>
        <a:bodyPr/>
        <a:lstStyle/>
        <a:p>
          <a:r>
            <a:rPr lang="ru-RU" dirty="0" smtClean="0"/>
            <a:t>Восстановление справедливости</a:t>
          </a:r>
          <a:endParaRPr lang="ru-RU" dirty="0"/>
        </a:p>
      </dgm:t>
    </dgm:pt>
    <dgm:pt modelId="{47ECA1C2-C5AD-4442-A09B-855B01482E8F}" type="parTrans" cxnId="{46AAA3E0-B82B-4476-B55F-E645E81722EB}">
      <dgm:prSet/>
      <dgm:spPr/>
      <dgm:t>
        <a:bodyPr/>
        <a:lstStyle/>
        <a:p>
          <a:endParaRPr lang="ru-RU"/>
        </a:p>
      </dgm:t>
    </dgm:pt>
    <dgm:pt modelId="{20892522-5BAE-4F4D-8BAE-C21EB81E528A}" type="sibTrans" cxnId="{46AAA3E0-B82B-4476-B55F-E645E81722EB}">
      <dgm:prSet/>
      <dgm:spPr/>
      <dgm:t>
        <a:bodyPr/>
        <a:lstStyle/>
        <a:p>
          <a:endParaRPr lang="ru-RU"/>
        </a:p>
      </dgm:t>
    </dgm:pt>
    <dgm:pt modelId="{B880C3E3-E1A5-48ED-A4A2-3C27BCF85AF3}">
      <dgm:prSet phldrT="[Текст]"/>
      <dgm:spPr/>
      <dgm:t>
        <a:bodyPr/>
        <a:lstStyle/>
        <a:p>
          <a:r>
            <a:rPr lang="ru-RU" dirty="0" smtClean="0"/>
            <a:t>Вера в лучшее будущее</a:t>
          </a:r>
          <a:endParaRPr lang="ru-RU" dirty="0"/>
        </a:p>
      </dgm:t>
    </dgm:pt>
    <dgm:pt modelId="{4CC72F46-35A1-45D4-9878-DE57EFDA95AF}" type="parTrans" cxnId="{5AC7388B-02CF-4D68-A033-AB604FC75CB1}">
      <dgm:prSet/>
      <dgm:spPr/>
      <dgm:t>
        <a:bodyPr/>
        <a:lstStyle/>
        <a:p>
          <a:endParaRPr lang="ru-RU"/>
        </a:p>
      </dgm:t>
    </dgm:pt>
    <dgm:pt modelId="{1CED4142-2376-433A-A891-8E2D9E6DEE9B}" type="sibTrans" cxnId="{5AC7388B-02CF-4D68-A033-AB604FC75CB1}">
      <dgm:prSet/>
      <dgm:spPr/>
      <dgm:t>
        <a:bodyPr/>
        <a:lstStyle/>
        <a:p>
          <a:endParaRPr lang="ru-RU"/>
        </a:p>
      </dgm:t>
    </dgm:pt>
    <dgm:pt modelId="{D1D571A4-AB73-41DF-A354-DA58A2B33779}" type="pres">
      <dgm:prSet presAssocID="{AC697440-19BE-4403-97BF-EF2EC360EEE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B2DD8C-F6F6-46A8-9848-2036880D2C11}" type="pres">
      <dgm:prSet presAssocID="{22EFC3FC-4C6E-4C6F-A3C6-E411A9D0AB85}" presName="compNode" presStyleCnt="0"/>
      <dgm:spPr/>
    </dgm:pt>
    <dgm:pt modelId="{F56F8F60-9BEC-428A-8903-84C119AF0EF1}" type="pres">
      <dgm:prSet presAssocID="{22EFC3FC-4C6E-4C6F-A3C6-E411A9D0AB85}" presName="aNode" presStyleLbl="bgShp" presStyleIdx="0" presStyleCnt="3"/>
      <dgm:spPr/>
      <dgm:t>
        <a:bodyPr/>
        <a:lstStyle/>
        <a:p>
          <a:endParaRPr lang="ru-RU"/>
        </a:p>
      </dgm:t>
    </dgm:pt>
    <dgm:pt modelId="{6669B856-3805-4C17-AA45-4ACBCC9D72AE}" type="pres">
      <dgm:prSet presAssocID="{22EFC3FC-4C6E-4C6F-A3C6-E411A9D0AB85}" presName="textNode" presStyleLbl="bgShp" presStyleIdx="0" presStyleCnt="3"/>
      <dgm:spPr/>
      <dgm:t>
        <a:bodyPr/>
        <a:lstStyle/>
        <a:p>
          <a:endParaRPr lang="ru-RU"/>
        </a:p>
      </dgm:t>
    </dgm:pt>
    <dgm:pt modelId="{9F28A06F-B98A-43B7-9F64-4E621B402099}" type="pres">
      <dgm:prSet presAssocID="{22EFC3FC-4C6E-4C6F-A3C6-E411A9D0AB85}" presName="compChildNode" presStyleCnt="0"/>
      <dgm:spPr/>
    </dgm:pt>
    <dgm:pt modelId="{83354E3B-726C-49D3-9FFB-A3400B9AE76A}" type="pres">
      <dgm:prSet presAssocID="{22EFC3FC-4C6E-4C6F-A3C6-E411A9D0AB85}" presName="theInnerList" presStyleCnt="0"/>
      <dgm:spPr/>
    </dgm:pt>
    <dgm:pt modelId="{A2901749-7A1E-4658-8F51-34049620D950}" type="pres">
      <dgm:prSet presAssocID="{0C0588E1-2E4D-4EA0-BF6A-D7FB4073CE03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47861-9100-4956-B0C7-A8AB92AB94F2}" type="pres">
      <dgm:prSet presAssocID="{0C0588E1-2E4D-4EA0-BF6A-D7FB4073CE03}" presName="aSpace2" presStyleCnt="0"/>
      <dgm:spPr/>
    </dgm:pt>
    <dgm:pt modelId="{F75735FC-A038-4605-ABB6-4EAC43553CEE}" type="pres">
      <dgm:prSet presAssocID="{E5AF7F40-5DF2-48E7-9CBE-4F0E557A7D21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323E66-1CD5-4BDB-866F-D2BAF34AB6DC}" type="pres">
      <dgm:prSet presAssocID="{22EFC3FC-4C6E-4C6F-A3C6-E411A9D0AB85}" presName="aSpace" presStyleCnt="0"/>
      <dgm:spPr/>
    </dgm:pt>
    <dgm:pt modelId="{116CBF78-E6BD-4160-83CD-C59DE3093D99}" type="pres">
      <dgm:prSet presAssocID="{CC1D0D75-8DDB-4A34-89BF-45033155EEA8}" presName="compNode" presStyleCnt="0"/>
      <dgm:spPr/>
    </dgm:pt>
    <dgm:pt modelId="{9840A310-EBA5-4086-ACAC-C74F1D57D3EA}" type="pres">
      <dgm:prSet presAssocID="{CC1D0D75-8DDB-4A34-89BF-45033155EEA8}" presName="aNode" presStyleLbl="bgShp" presStyleIdx="1" presStyleCnt="3"/>
      <dgm:spPr/>
      <dgm:t>
        <a:bodyPr/>
        <a:lstStyle/>
        <a:p>
          <a:endParaRPr lang="ru-RU"/>
        </a:p>
      </dgm:t>
    </dgm:pt>
    <dgm:pt modelId="{AECB3D12-666A-4239-BBB9-6E7AFF7EF562}" type="pres">
      <dgm:prSet presAssocID="{CC1D0D75-8DDB-4A34-89BF-45033155EEA8}" presName="textNode" presStyleLbl="bgShp" presStyleIdx="1" presStyleCnt="3"/>
      <dgm:spPr/>
      <dgm:t>
        <a:bodyPr/>
        <a:lstStyle/>
        <a:p>
          <a:endParaRPr lang="ru-RU"/>
        </a:p>
      </dgm:t>
    </dgm:pt>
    <dgm:pt modelId="{668B8934-07CD-4830-8DEB-9C80C730A562}" type="pres">
      <dgm:prSet presAssocID="{CC1D0D75-8DDB-4A34-89BF-45033155EEA8}" presName="compChildNode" presStyleCnt="0"/>
      <dgm:spPr/>
    </dgm:pt>
    <dgm:pt modelId="{A685877C-DF4D-4F13-A7A3-9C5007467EFE}" type="pres">
      <dgm:prSet presAssocID="{CC1D0D75-8DDB-4A34-89BF-45033155EEA8}" presName="theInnerList" presStyleCnt="0"/>
      <dgm:spPr/>
    </dgm:pt>
    <dgm:pt modelId="{1034E4BF-026E-4EF0-8DAD-AC0C69570340}" type="pres">
      <dgm:prSet presAssocID="{BAA251A3-D7A2-417C-9E69-9FD2A193457F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D2CE4-7249-4C2F-9DC2-2702B562D057}" type="pres">
      <dgm:prSet presAssocID="{BAA251A3-D7A2-417C-9E69-9FD2A193457F}" presName="aSpace2" presStyleCnt="0"/>
      <dgm:spPr/>
    </dgm:pt>
    <dgm:pt modelId="{D907E519-274A-44A1-8194-B8DBD3491991}" type="pres">
      <dgm:prSet presAssocID="{215110DE-D46B-42CF-A015-241FBB9B6E74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C21BE-BD03-4EC2-A93F-8546882ED408}" type="pres">
      <dgm:prSet presAssocID="{CC1D0D75-8DDB-4A34-89BF-45033155EEA8}" presName="aSpace" presStyleCnt="0"/>
      <dgm:spPr/>
    </dgm:pt>
    <dgm:pt modelId="{9D8DDAEE-E356-4BE9-AA6C-78118274C693}" type="pres">
      <dgm:prSet presAssocID="{8C6217A9-4C8E-44F0-B184-5E0EB6F8A995}" presName="compNode" presStyleCnt="0"/>
      <dgm:spPr/>
    </dgm:pt>
    <dgm:pt modelId="{91516683-86C0-4107-9AB8-90A43F058A7A}" type="pres">
      <dgm:prSet presAssocID="{8C6217A9-4C8E-44F0-B184-5E0EB6F8A995}" presName="aNode" presStyleLbl="bgShp" presStyleIdx="2" presStyleCnt="3"/>
      <dgm:spPr/>
      <dgm:t>
        <a:bodyPr/>
        <a:lstStyle/>
        <a:p>
          <a:endParaRPr lang="ru-RU"/>
        </a:p>
      </dgm:t>
    </dgm:pt>
    <dgm:pt modelId="{FC894B29-28D6-420E-8AA9-F9BA1F3BFFB6}" type="pres">
      <dgm:prSet presAssocID="{8C6217A9-4C8E-44F0-B184-5E0EB6F8A995}" presName="textNode" presStyleLbl="bgShp" presStyleIdx="2" presStyleCnt="3"/>
      <dgm:spPr/>
      <dgm:t>
        <a:bodyPr/>
        <a:lstStyle/>
        <a:p>
          <a:endParaRPr lang="ru-RU"/>
        </a:p>
      </dgm:t>
    </dgm:pt>
    <dgm:pt modelId="{FAC410EF-A7DD-45D8-8CA9-344C8AA5519B}" type="pres">
      <dgm:prSet presAssocID="{8C6217A9-4C8E-44F0-B184-5E0EB6F8A995}" presName="compChildNode" presStyleCnt="0"/>
      <dgm:spPr/>
    </dgm:pt>
    <dgm:pt modelId="{E2982F2D-5303-481E-9515-1DC8ACAFEDB6}" type="pres">
      <dgm:prSet presAssocID="{8C6217A9-4C8E-44F0-B184-5E0EB6F8A995}" presName="theInnerList" presStyleCnt="0"/>
      <dgm:spPr/>
    </dgm:pt>
    <dgm:pt modelId="{CC208126-A232-4850-A9B6-BEAE7E0107C7}" type="pres">
      <dgm:prSet presAssocID="{F207320E-D7D8-4397-8611-427C7FF7DDE4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D78F-AF8B-4979-B729-A6A965B1CA7F}" type="pres">
      <dgm:prSet presAssocID="{F207320E-D7D8-4397-8611-427C7FF7DDE4}" presName="aSpace2" presStyleCnt="0"/>
      <dgm:spPr/>
    </dgm:pt>
    <dgm:pt modelId="{A145E592-4109-4702-A62E-2B19F81803DC}" type="pres">
      <dgm:prSet presAssocID="{B880C3E3-E1A5-48ED-A4A2-3C27BCF85AF3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10238D-4123-4E05-B50E-03EF148AC898}" type="presOf" srcId="{E5AF7F40-5DF2-48E7-9CBE-4F0E557A7D21}" destId="{F75735FC-A038-4605-ABB6-4EAC43553CEE}" srcOrd="0" destOrd="0" presId="urn:microsoft.com/office/officeart/2005/8/layout/lProcess2"/>
    <dgm:cxn modelId="{46AAA3E0-B82B-4476-B55F-E645E81722EB}" srcId="{8C6217A9-4C8E-44F0-B184-5E0EB6F8A995}" destId="{F207320E-D7D8-4397-8611-427C7FF7DDE4}" srcOrd="0" destOrd="0" parTransId="{47ECA1C2-C5AD-4442-A09B-855B01482E8F}" sibTransId="{20892522-5BAE-4F4D-8BAE-C21EB81E528A}"/>
    <dgm:cxn modelId="{E313EEEB-B783-4025-87FB-29288E6D197D}" type="presOf" srcId="{8C6217A9-4C8E-44F0-B184-5E0EB6F8A995}" destId="{FC894B29-28D6-420E-8AA9-F9BA1F3BFFB6}" srcOrd="1" destOrd="0" presId="urn:microsoft.com/office/officeart/2005/8/layout/lProcess2"/>
    <dgm:cxn modelId="{7F7E7C96-F52C-4B9F-8F2B-14DE80BA7D6A}" type="presOf" srcId="{BAA251A3-D7A2-417C-9E69-9FD2A193457F}" destId="{1034E4BF-026E-4EF0-8DAD-AC0C69570340}" srcOrd="0" destOrd="0" presId="urn:microsoft.com/office/officeart/2005/8/layout/lProcess2"/>
    <dgm:cxn modelId="{73E17320-2015-4C15-B7B5-D143D8D1F775}" type="presOf" srcId="{8C6217A9-4C8E-44F0-B184-5E0EB6F8A995}" destId="{91516683-86C0-4107-9AB8-90A43F058A7A}" srcOrd="0" destOrd="0" presId="urn:microsoft.com/office/officeart/2005/8/layout/lProcess2"/>
    <dgm:cxn modelId="{11D126FC-F735-438F-99ED-39FADE5B2A45}" srcId="{22EFC3FC-4C6E-4C6F-A3C6-E411A9D0AB85}" destId="{E5AF7F40-5DF2-48E7-9CBE-4F0E557A7D21}" srcOrd="1" destOrd="0" parTransId="{DFC0CBCF-97A4-4A05-8F46-8A6D8D1DB25E}" sibTransId="{9032A9A7-00E7-47E5-8E3F-B5863B8EAFC4}"/>
    <dgm:cxn modelId="{6FC178FD-B09C-4CD2-82E3-A1CC7B41B64D}" type="presOf" srcId="{B880C3E3-E1A5-48ED-A4A2-3C27BCF85AF3}" destId="{A145E592-4109-4702-A62E-2B19F81803DC}" srcOrd="0" destOrd="0" presId="urn:microsoft.com/office/officeart/2005/8/layout/lProcess2"/>
    <dgm:cxn modelId="{0203ECE5-A171-4D4F-841E-BF06FB7C1A26}" type="presOf" srcId="{F207320E-D7D8-4397-8611-427C7FF7DDE4}" destId="{CC208126-A232-4850-A9B6-BEAE7E0107C7}" srcOrd="0" destOrd="0" presId="urn:microsoft.com/office/officeart/2005/8/layout/lProcess2"/>
    <dgm:cxn modelId="{AF95A6BA-3A16-450B-AD43-308A1A8D1035}" type="presOf" srcId="{0C0588E1-2E4D-4EA0-BF6A-D7FB4073CE03}" destId="{A2901749-7A1E-4658-8F51-34049620D950}" srcOrd="0" destOrd="0" presId="urn:microsoft.com/office/officeart/2005/8/layout/lProcess2"/>
    <dgm:cxn modelId="{33FBBFA4-B94E-4453-AF5B-4D0EED26B9E5}" type="presOf" srcId="{CC1D0D75-8DDB-4A34-89BF-45033155EEA8}" destId="{9840A310-EBA5-4086-ACAC-C74F1D57D3EA}" srcOrd="0" destOrd="0" presId="urn:microsoft.com/office/officeart/2005/8/layout/lProcess2"/>
    <dgm:cxn modelId="{B6E6E9FE-E8AB-4513-AD07-2B266C376553}" srcId="{AC697440-19BE-4403-97BF-EF2EC360EEE9}" destId="{CC1D0D75-8DDB-4A34-89BF-45033155EEA8}" srcOrd="1" destOrd="0" parTransId="{5591BCA2-CDBC-4F5E-96DE-B9DD2B91F503}" sibTransId="{5A04B489-C54B-45AD-BAA7-C9B367A99B01}"/>
    <dgm:cxn modelId="{FF97851D-87A1-419B-992D-2F8CBA671374}" type="presOf" srcId="{22EFC3FC-4C6E-4C6F-A3C6-E411A9D0AB85}" destId="{F56F8F60-9BEC-428A-8903-84C119AF0EF1}" srcOrd="0" destOrd="0" presId="urn:microsoft.com/office/officeart/2005/8/layout/lProcess2"/>
    <dgm:cxn modelId="{9978C5CE-8F1D-4503-974A-20BF3288F05F}" srcId="{AC697440-19BE-4403-97BF-EF2EC360EEE9}" destId="{8C6217A9-4C8E-44F0-B184-5E0EB6F8A995}" srcOrd="2" destOrd="0" parTransId="{BA1381EF-771E-4326-8314-A59191D06564}" sibTransId="{05864A58-A842-460E-A074-9218922C31FF}"/>
    <dgm:cxn modelId="{47B1CE64-79EF-41FB-951B-E7F87BB1571F}" srcId="{CC1D0D75-8DDB-4A34-89BF-45033155EEA8}" destId="{215110DE-D46B-42CF-A015-241FBB9B6E74}" srcOrd="1" destOrd="0" parTransId="{F4ED07DD-B9AB-402C-8505-E4A38E73BC45}" sibTransId="{284238FF-1D1F-4EF7-A073-484E60EFACBE}"/>
    <dgm:cxn modelId="{588ED85E-43A1-433A-83A6-1C8FF7D1A07A}" type="presOf" srcId="{AC697440-19BE-4403-97BF-EF2EC360EEE9}" destId="{D1D571A4-AB73-41DF-A354-DA58A2B33779}" srcOrd="0" destOrd="0" presId="urn:microsoft.com/office/officeart/2005/8/layout/lProcess2"/>
    <dgm:cxn modelId="{6DD78D27-2B77-4832-BA67-C9E4E98FDDA7}" srcId="{AC697440-19BE-4403-97BF-EF2EC360EEE9}" destId="{22EFC3FC-4C6E-4C6F-A3C6-E411A9D0AB85}" srcOrd="0" destOrd="0" parTransId="{2963C685-41A1-4030-A748-D240680298D1}" sibTransId="{5838E670-FDD7-4717-A8B1-6B4C0AB040EC}"/>
    <dgm:cxn modelId="{63BA3B06-57D1-461C-8B33-4C77F79BEC0E}" type="presOf" srcId="{215110DE-D46B-42CF-A015-241FBB9B6E74}" destId="{D907E519-274A-44A1-8194-B8DBD3491991}" srcOrd="0" destOrd="0" presId="urn:microsoft.com/office/officeart/2005/8/layout/lProcess2"/>
    <dgm:cxn modelId="{9B18D116-1502-4451-ADCA-E4582C5D133F}" srcId="{22EFC3FC-4C6E-4C6F-A3C6-E411A9D0AB85}" destId="{0C0588E1-2E4D-4EA0-BF6A-D7FB4073CE03}" srcOrd="0" destOrd="0" parTransId="{B076AB3E-7E36-4CB6-BAC6-F18973813E85}" sibTransId="{61646CF8-BFD6-4CD5-83DF-4E46652DF320}"/>
    <dgm:cxn modelId="{5AC7388B-02CF-4D68-A033-AB604FC75CB1}" srcId="{8C6217A9-4C8E-44F0-B184-5E0EB6F8A995}" destId="{B880C3E3-E1A5-48ED-A4A2-3C27BCF85AF3}" srcOrd="1" destOrd="0" parTransId="{4CC72F46-35A1-45D4-9878-DE57EFDA95AF}" sibTransId="{1CED4142-2376-433A-A891-8E2D9E6DEE9B}"/>
    <dgm:cxn modelId="{93637233-E766-405A-B76D-DEF2E643CD4E}" type="presOf" srcId="{CC1D0D75-8DDB-4A34-89BF-45033155EEA8}" destId="{AECB3D12-666A-4239-BBB9-6E7AFF7EF562}" srcOrd="1" destOrd="0" presId="urn:microsoft.com/office/officeart/2005/8/layout/lProcess2"/>
    <dgm:cxn modelId="{1D4FC84E-1B26-4137-A21F-CCDE10F517D1}" type="presOf" srcId="{22EFC3FC-4C6E-4C6F-A3C6-E411A9D0AB85}" destId="{6669B856-3805-4C17-AA45-4ACBCC9D72AE}" srcOrd="1" destOrd="0" presId="urn:microsoft.com/office/officeart/2005/8/layout/lProcess2"/>
    <dgm:cxn modelId="{E18DE239-0D78-4131-827C-BD1E3D174EDE}" srcId="{CC1D0D75-8DDB-4A34-89BF-45033155EEA8}" destId="{BAA251A3-D7A2-417C-9E69-9FD2A193457F}" srcOrd="0" destOrd="0" parTransId="{BDF86981-43D8-4F73-ACA5-24A4FA26857A}" sibTransId="{5F6695CD-449B-48E7-AD0A-0D999B262658}"/>
    <dgm:cxn modelId="{9037F97C-3080-461C-9A10-8F942CDF5848}" type="presParOf" srcId="{D1D571A4-AB73-41DF-A354-DA58A2B33779}" destId="{F2B2DD8C-F6F6-46A8-9848-2036880D2C11}" srcOrd="0" destOrd="0" presId="urn:microsoft.com/office/officeart/2005/8/layout/lProcess2"/>
    <dgm:cxn modelId="{723DF0A9-0117-486E-A043-B37AB461349F}" type="presParOf" srcId="{F2B2DD8C-F6F6-46A8-9848-2036880D2C11}" destId="{F56F8F60-9BEC-428A-8903-84C119AF0EF1}" srcOrd="0" destOrd="0" presId="urn:microsoft.com/office/officeart/2005/8/layout/lProcess2"/>
    <dgm:cxn modelId="{98AFC411-45A4-4248-BECE-DCB5BCA79DB3}" type="presParOf" srcId="{F2B2DD8C-F6F6-46A8-9848-2036880D2C11}" destId="{6669B856-3805-4C17-AA45-4ACBCC9D72AE}" srcOrd="1" destOrd="0" presId="urn:microsoft.com/office/officeart/2005/8/layout/lProcess2"/>
    <dgm:cxn modelId="{9C1F6294-6978-4AB9-B6A4-79836228EDF8}" type="presParOf" srcId="{F2B2DD8C-F6F6-46A8-9848-2036880D2C11}" destId="{9F28A06F-B98A-43B7-9F64-4E621B402099}" srcOrd="2" destOrd="0" presId="urn:microsoft.com/office/officeart/2005/8/layout/lProcess2"/>
    <dgm:cxn modelId="{59B62196-7DC0-4605-A155-788F2DC14117}" type="presParOf" srcId="{9F28A06F-B98A-43B7-9F64-4E621B402099}" destId="{83354E3B-726C-49D3-9FFB-A3400B9AE76A}" srcOrd="0" destOrd="0" presId="urn:microsoft.com/office/officeart/2005/8/layout/lProcess2"/>
    <dgm:cxn modelId="{94CF12BB-1CA9-46D8-A8BE-C9F82EF2015E}" type="presParOf" srcId="{83354E3B-726C-49D3-9FFB-A3400B9AE76A}" destId="{A2901749-7A1E-4658-8F51-34049620D950}" srcOrd="0" destOrd="0" presId="urn:microsoft.com/office/officeart/2005/8/layout/lProcess2"/>
    <dgm:cxn modelId="{E77A14E3-E267-4EDC-A367-13DAEC8917BB}" type="presParOf" srcId="{83354E3B-726C-49D3-9FFB-A3400B9AE76A}" destId="{3D647861-9100-4956-B0C7-A8AB92AB94F2}" srcOrd="1" destOrd="0" presId="urn:microsoft.com/office/officeart/2005/8/layout/lProcess2"/>
    <dgm:cxn modelId="{3A3ECF18-B3EC-406F-ACAE-E6C4EE360476}" type="presParOf" srcId="{83354E3B-726C-49D3-9FFB-A3400B9AE76A}" destId="{F75735FC-A038-4605-ABB6-4EAC43553CEE}" srcOrd="2" destOrd="0" presId="urn:microsoft.com/office/officeart/2005/8/layout/lProcess2"/>
    <dgm:cxn modelId="{12705B16-E030-4F9F-9709-3041E256C431}" type="presParOf" srcId="{D1D571A4-AB73-41DF-A354-DA58A2B33779}" destId="{D4323E66-1CD5-4BDB-866F-D2BAF34AB6DC}" srcOrd="1" destOrd="0" presId="urn:microsoft.com/office/officeart/2005/8/layout/lProcess2"/>
    <dgm:cxn modelId="{C4FE9E4A-F714-4F0D-AD68-42C87E7CD828}" type="presParOf" srcId="{D1D571A4-AB73-41DF-A354-DA58A2B33779}" destId="{116CBF78-E6BD-4160-83CD-C59DE3093D99}" srcOrd="2" destOrd="0" presId="urn:microsoft.com/office/officeart/2005/8/layout/lProcess2"/>
    <dgm:cxn modelId="{3B5174AC-9881-48B6-AA7A-34CA3DB427B3}" type="presParOf" srcId="{116CBF78-E6BD-4160-83CD-C59DE3093D99}" destId="{9840A310-EBA5-4086-ACAC-C74F1D57D3EA}" srcOrd="0" destOrd="0" presId="urn:microsoft.com/office/officeart/2005/8/layout/lProcess2"/>
    <dgm:cxn modelId="{212E2779-9FB4-4811-B919-0D3DBBB6FC97}" type="presParOf" srcId="{116CBF78-E6BD-4160-83CD-C59DE3093D99}" destId="{AECB3D12-666A-4239-BBB9-6E7AFF7EF562}" srcOrd="1" destOrd="0" presId="urn:microsoft.com/office/officeart/2005/8/layout/lProcess2"/>
    <dgm:cxn modelId="{C4A42F18-19B0-46CA-ACD7-425C6E19B3C5}" type="presParOf" srcId="{116CBF78-E6BD-4160-83CD-C59DE3093D99}" destId="{668B8934-07CD-4830-8DEB-9C80C730A562}" srcOrd="2" destOrd="0" presId="urn:microsoft.com/office/officeart/2005/8/layout/lProcess2"/>
    <dgm:cxn modelId="{078B5B61-2AA5-4D26-9F55-D5C63E37CABA}" type="presParOf" srcId="{668B8934-07CD-4830-8DEB-9C80C730A562}" destId="{A685877C-DF4D-4F13-A7A3-9C5007467EFE}" srcOrd="0" destOrd="0" presId="urn:microsoft.com/office/officeart/2005/8/layout/lProcess2"/>
    <dgm:cxn modelId="{79BD7BEC-75F8-4D3A-9ACA-3819CE6D44BA}" type="presParOf" srcId="{A685877C-DF4D-4F13-A7A3-9C5007467EFE}" destId="{1034E4BF-026E-4EF0-8DAD-AC0C69570340}" srcOrd="0" destOrd="0" presId="urn:microsoft.com/office/officeart/2005/8/layout/lProcess2"/>
    <dgm:cxn modelId="{67EAC439-BB8B-4F00-B740-0DF2B8165621}" type="presParOf" srcId="{A685877C-DF4D-4F13-A7A3-9C5007467EFE}" destId="{E77D2CE4-7249-4C2F-9DC2-2702B562D057}" srcOrd="1" destOrd="0" presId="urn:microsoft.com/office/officeart/2005/8/layout/lProcess2"/>
    <dgm:cxn modelId="{424780C9-792F-4EFE-89F7-2F3D130E8DF1}" type="presParOf" srcId="{A685877C-DF4D-4F13-A7A3-9C5007467EFE}" destId="{D907E519-274A-44A1-8194-B8DBD3491991}" srcOrd="2" destOrd="0" presId="urn:microsoft.com/office/officeart/2005/8/layout/lProcess2"/>
    <dgm:cxn modelId="{9BEA5513-78E1-4274-B950-3BFE7B0638CF}" type="presParOf" srcId="{D1D571A4-AB73-41DF-A354-DA58A2B33779}" destId="{CD7C21BE-BD03-4EC2-A93F-8546882ED408}" srcOrd="3" destOrd="0" presId="urn:microsoft.com/office/officeart/2005/8/layout/lProcess2"/>
    <dgm:cxn modelId="{E08B75C4-34A2-46E2-8E15-F1A8CB3B323A}" type="presParOf" srcId="{D1D571A4-AB73-41DF-A354-DA58A2B33779}" destId="{9D8DDAEE-E356-4BE9-AA6C-78118274C693}" srcOrd="4" destOrd="0" presId="urn:microsoft.com/office/officeart/2005/8/layout/lProcess2"/>
    <dgm:cxn modelId="{481ED20A-3EC3-4C67-82C4-58FB2A5FE212}" type="presParOf" srcId="{9D8DDAEE-E356-4BE9-AA6C-78118274C693}" destId="{91516683-86C0-4107-9AB8-90A43F058A7A}" srcOrd="0" destOrd="0" presId="urn:microsoft.com/office/officeart/2005/8/layout/lProcess2"/>
    <dgm:cxn modelId="{FD7CD4B8-C9C6-410B-A5DA-D808735B6511}" type="presParOf" srcId="{9D8DDAEE-E356-4BE9-AA6C-78118274C693}" destId="{FC894B29-28D6-420E-8AA9-F9BA1F3BFFB6}" srcOrd="1" destOrd="0" presId="urn:microsoft.com/office/officeart/2005/8/layout/lProcess2"/>
    <dgm:cxn modelId="{D42C7AA1-BBE3-4BD4-80BC-538313A534CF}" type="presParOf" srcId="{9D8DDAEE-E356-4BE9-AA6C-78118274C693}" destId="{FAC410EF-A7DD-45D8-8CA9-344C8AA5519B}" srcOrd="2" destOrd="0" presId="urn:microsoft.com/office/officeart/2005/8/layout/lProcess2"/>
    <dgm:cxn modelId="{B59637ED-0D58-41F2-A859-0C673CF0965C}" type="presParOf" srcId="{FAC410EF-A7DD-45D8-8CA9-344C8AA5519B}" destId="{E2982F2D-5303-481E-9515-1DC8ACAFEDB6}" srcOrd="0" destOrd="0" presId="urn:microsoft.com/office/officeart/2005/8/layout/lProcess2"/>
    <dgm:cxn modelId="{F39FA0E9-CB5F-41E8-B2F0-789AABC7CED1}" type="presParOf" srcId="{E2982F2D-5303-481E-9515-1DC8ACAFEDB6}" destId="{CC208126-A232-4850-A9B6-BEAE7E0107C7}" srcOrd="0" destOrd="0" presId="urn:microsoft.com/office/officeart/2005/8/layout/lProcess2"/>
    <dgm:cxn modelId="{8F0EFE21-1D23-4939-9D90-AED97BDFC863}" type="presParOf" srcId="{E2982F2D-5303-481E-9515-1DC8ACAFEDB6}" destId="{2AB9D78F-AF8B-4979-B729-A6A965B1CA7F}" srcOrd="1" destOrd="0" presId="urn:microsoft.com/office/officeart/2005/8/layout/lProcess2"/>
    <dgm:cxn modelId="{83E4985F-F1F8-4C7E-9998-DF58DFF92750}" type="presParOf" srcId="{E2982F2D-5303-481E-9515-1DC8ACAFEDB6}" destId="{A145E592-4109-4702-A62E-2B19F81803DC}" srcOrd="2" destOrd="0" presId="urn:microsoft.com/office/officeart/2005/8/layout/lProcess2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4E5F65-B671-4ACA-AE2E-92FD020DDBE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2B5122-FDCA-4E16-ABD2-53B7BCD26D6F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Эмоциональное сближение</a:t>
          </a:r>
          <a:endParaRPr lang="ru-RU" dirty="0"/>
        </a:p>
      </dgm:t>
    </dgm:pt>
    <dgm:pt modelId="{84F3FE37-3496-4DB2-BFAC-33BB287484E8}" type="parTrans" cxnId="{A1CEB24D-E7E5-4FEF-A1BF-76684C4A54E9}">
      <dgm:prSet/>
      <dgm:spPr/>
      <dgm:t>
        <a:bodyPr/>
        <a:lstStyle/>
        <a:p>
          <a:endParaRPr lang="ru-RU"/>
        </a:p>
      </dgm:t>
    </dgm:pt>
    <dgm:pt modelId="{3DA485F0-00FB-4983-8012-CFA3E4C854EB}" type="sibTrans" cxnId="{A1CEB24D-E7E5-4FEF-A1BF-76684C4A54E9}">
      <dgm:prSet/>
      <dgm:spPr/>
      <dgm:t>
        <a:bodyPr/>
        <a:lstStyle/>
        <a:p>
          <a:endParaRPr lang="ru-RU"/>
        </a:p>
      </dgm:t>
    </dgm:pt>
    <dgm:pt modelId="{2DBB8FB7-EADB-4DD0-9B24-425804FF63C6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Общая тема</a:t>
          </a:r>
          <a:endParaRPr lang="ru-RU" dirty="0"/>
        </a:p>
      </dgm:t>
    </dgm:pt>
    <dgm:pt modelId="{BA6CF52D-28BF-45A9-A9B2-B0AE8F248459}" type="parTrans" cxnId="{D02D5752-C3F3-49A3-B9F8-13E7AB16F538}">
      <dgm:prSet/>
      <dgm:spPr/>
      <dgm:t>
        <a:bodyPr/>
        <a:lstStyle/>
        <a:p>
          <a:endParaRPr lang="ru-RU"/>
        </a:p>
      </dgm:t>
    </dgm:pt>
    <dgm:pt modelId="{8C9691F8-C4FF-4E7A-8EEE-2A702BE57E78}" type="sibTrans" cxnId="{D02D5752-C3F3-49A3-B9F8-13E7AB16F538}">
      <dgm:prSet/>
      <dgm:spPr/>
      <dgm:t>
        <a:bodyPr/>
        <a:lstStyle/>
        <a:p>
          <a:endParaRPr lang="ru-RU"/>
        </a:p>
      </dgm:t>
    </dgm:pt>
    <dgm:pt modelId="{C64C26B6-E1CA-405B-A259-C0251964EE93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Сомнение в собственной ценности</a:t>
          </a:r>
          <a:endParaRPr lang="ru-RU" dirty="0"/>
        </a:p>
      </dgm:t>
    </dgm:pt>
    <dgm:pt modelId="{0680DF06-6848-4EF3-8143-CED4F2474BC5}" type="parTrans" cxnId="{EAC9375A-CF38-46BC-BD48-C6594C69224B}">
      <dgm:prSet/>
      <dgm:spPr/>
      <dgm:t>
        <a:bodyPr/>
        <a:lstStyle/>
        <a:p>
          <a:endParaRPr lang="ru-RU"/>
        </a:p>
      </dgm:t>
    </dgm:pt>
    <dgm:pt modelId="{51D77676-021D-47EA-8C3C-4E049EFA2820}" type="sibTrans" cxnId="{EAC9375A-CF38-46BC-BD48-C6594C69224B}">
      <dgm:prSet/>
      <dgm:spPr/>
      <dgm:t>
        <a:bodyPr/>
        <a:lstStyle/>
        <a:p>
          <a:endParaRPr lang="ru-RU"/>
        </a:p>
      </dgm:t>
    </dgm:pt>
    <dgm:pt modelId="{A7507A5A-8BD3-494D-AF03-F8835508940B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/>
            <a:t>Пример положительных изменений</a:t>
          </a:r>
          <a:endParaRPr lang="ru-RU" dirty="0"/>
        </a:p>
      </dgm:t>
    </dgm:pt>
    <dgm:pt modelId="{A2935A50-9E82-44E0-9F37-50369FD7D6C0}" type="parTrans" cxnId="{243FD614-28BD-4D6F-B044-2013A57C015E}">
      <dgm:prSet/>
      <dgm:spPr/>
      <dgm:t>
        <a:bodyPr/>
        <a:lstStyle/>
        <a:p>
          <a:endParaRPr lang="ru-RU"/>
        </a:p>
      </dgm:t>
    </dgm:pt>
    <dgm:pt modelId="{EBBF94AD-0292-4305-B199-68D4C5EBC929}" type="sibTrans" cxnId="{243FD614-28BD-4D6F-B044-2013A57C015E}">
      <dgm:prSet/>
      <dgm:spPr/>
      <dgm:t>
        <a:bodyPr/>
        <a:lstStyle/>
        <a:p>
          <a:endParaRPr lang="ru-RU"/>
        </a:p>
      </dgm:t>
    </dgm:pt>
    <dgm:pt modelId="{C3C51D79-56D6-48B7-BB7D-4E4A49AF1768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Демонстрация способа</a:t>
          </a:r>
          <a:endParaRPr lang="ru-RU" dirty="0"/>
        </a:p>
      </dgm:t>
    </dgm:pt>
    <dgm:pt modelId="{F57A7E0B-D529-4F1A-BF34-09C62F73325C}" type="parTrans" cxnId="{B962DBEC-0E46-4CF2-A95F-292E7ACE99C6}">
      <dgm:prSet/>
      <dgm:spPr/>
      <dgm:t>
        <a:bodyPr/>
        <a:lstStyle/>
        <a:p>
          <a:endParaRPr lang="ru-RU"/>
        </a:p>
      </dgm:t>
    </dgm:pt>
    <dgm:pt modelId="{10BD2223-58C5-4EAA-88F2-A20F113D69A2}" type="sibTrans" cxnId="{B962DBEC-0E46-4CF2-A95F-292E7ACE99C6}">
      <dgm:prSet/>
      <dgm:spPr/>
      <dgm:t>
        <a:bodyPr/>
        <a:lstStyle/>
        <a:p>
          <a:endParaRPr lang="ru-RU"/>
        </a:p>
      </dgm:t>
    </dgm:pt>
    <dgm:pt modelId="{1ACF43F0-FD11-4887-A58E-6CC58972A93A}" type="pres">
      <dgm:prSet presAssocID="{814E5F65-B671-4ACA-AE2E-92FD020DDBE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A8DA15-93E5-4B13-84E5-2F9DD929B2FB}" type="pres">
      <dgm:prSet presAssocID="{542B5122-FDCA-4E16-ABD2-53B7BCD26D6F}" presName="node" presStyleLbl="node1" presStyleIdx="0" presStyleCnt="5" custScaleX="152232" custScaleY="127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9CC4C-176D-4967-A5BB-FF02E5F1DD7A}" type="pres">
      <dgm:prSet presAssocID="{542B5122-FDCA-4E16-ABD2-53B7BCD26D6F}" presName="spNode" presStyleCnt="0"/>
      <dgm:spPr/>
    </dgm:pt>
    <dgm:pt modelId="{2B0E7E6E-CDA1-4DB0-BDFC-D2DB59B24E22}" type="pres">
      <dgm:prSet presAssocID="{3DA485F0-00FB-4983-8012-CFA3E4C854EB}" presName="sibTrans" presStyleLbl="sibTrans1D1" presStyleIdx="0" presStyleCnt="5"/>
      <dgm:spPr/>
      <dgm:t>
        <a:bodyPr/>
        <a:lstStyle/>
        <a:p>
          <a:endParaRPr lang="ru-RU"/>
        </a:p>
      </dgm:t>
    </dgm:pt>
    <dgm:pt modelId="{9B227671-DBC7-45BD-923B-847507ECE250}" type="pres">
      <dgm:prSet presAssocID="{2DBB8FB7-EADB-4DD0-9B24-425804FF63C6}" presName="node" presStyleLbl="node1" presStyleIdx="1" presStyleCnt="5" custScaleX="134803" custScaleY="153207" custRadScaleRad="95474" custRadScaleInc="239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BD0DC-5AE9-4B24-B0BF-1529F04C144B}" type="pres">
      <dgm:prSet presAssocID="{2DBB8FB7-EADB-4DD0-9B24-425804FF63C6}" presName="spNode" presStyleCnt="0"/>
      <dgm:spPr/>
    </dgm:pt>
    <dgm:pt modelId="{EEE2DC09-3423-469F-A681-F56BEA7981C2}" type="pres">
      <dgm:prSet presAssocID="{8C9691F8-C4FF-4E7A-8EEE-2A702BE57E7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A1F223A5-C5AD-4280-9F9A-90D19395DE69}" type="pres">
      <dgm:prSet presAssocID="{C64C26B6-E1CA-405B-A259-C0251964EE93}" presName="node" presStyleLbl="node1" presStyleIdx="2" presStyleCnt="5" custScaleX="153320" custScaleY="165779" custRadScaleRad="106332" custRadScaleInc="-28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96C6CA-50F1-4EA5-B40D-2A8100C701FF}" type="pres">
      <dgm:prSet presAssocID="{C64C26B6-E1CA-405B-A259-C0251964EE93}" presName="spNode" presStyleCnt="0"/>
      <dgm:spPr/>
    </dgm:pt>
    <dgm:pt modelId="{EC405F5B-31E8-4BE2-80F9-CE44521D28D7}" type="pres">
      <dgm:prSet presAssocID="{51D77676-021D-47EA-8C3C-4E049EFA2820}" presName="sibTrans" presStyleLbl="sibTrans1D1" presStyleIdx="2" presStyleCnt="5"/>
      <dgm:spPr/>
      <dgm:t>
        <a:bodyPr/>
        <a:lstStyle/>
        <a:p>
          <a:endParaRPr lang="ru-RU"/>
        </a:p>
      </dgm:t>
    </dgm:pt>
    <dgm:pt modelId="{872D6B06-FBD6-423D-9757-EE306DA0BF6C}" type="pres">
      <dgm:prSet presAssocID="{A7507A5A-8BD3-494D-AF03-F8835508940B}" presName="node" presStyleLbl="node1" presStyleIdx="3" presStyleCnt="5" custScaleX="158643" custScaleY="164811" custRadScaleRad="101403" custRadScaleInc="16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1680B-B0EF-4E16-8528-61DBB2F4865A}" type="pres">
      <dgm:prSet presAssocID="{A7507A5A-8BD3-494D-AF03-F8835508940B}" presName="spNode" presStyleCnt="0"/>
      <dgm:spPr/>
    </dgm:pt>
    <dgm:pt modelId="{8FC70707-B23E-43FA-8A54-CF449880EB81}" type="pres">
      <dgm:prSet presAssocID="{EBBF94AD-0292-4305-B199-68D4C5EBC929}" presName="sibTrans" presStyleLbl="sibTrans1D1" presStyleIdx="3" presStyleCnt="5"/>
      <dgm:spPr/>
      <dgm:t>
        <a:bodyPr/>
        <a:lstStyle/>
        <a:p>
          <a:endParaRPr lang="ru-RU"/>
        </a:p>
      </dgm:t>
    </dgm:pt>
    <dgm:pt modelId="{1BB6B524-AE54-44FD-9486-B08EB2BBA241}" type="pres">
      <dgm:prSet presAssocID="{C3C51D79-56D6-48B7-BB7D-4E4A49AF1768}" presName="node" presStyleLbl="node1" presStyleIdx="4" presStyleCnt="5" custScaleX="132901" custScaleY="167804" custRadScaleRad="103872" custRadScaleInc="-29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D8BEF-17A2-422C-BDD9-E456FDC85220}" type="pres">
      <dgm:prSet presAssocID="{C3C51D79-56D6-48B7-BB7D-4E4A49AF1768}" presName="spNode" presStyleCnt="0"/>
      <dgm:spPr/>
    </dgm:pt>
    <dgm:pt modelId="{B172B3F1-A0F8-4BB0-9C99-32A9F30BD677}" type="pres">
      <dgm:prSet presAssocID="{10BD2223-58C5-4EAA-88F2-A20F113D69A2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D02D5752-C3F3-49A3-B9F8-13E7AB16F538}" srcId="{814E5F65-B671-4ACA-AE2E-92FD020DDBE1}" destId="{2DBB8FB7-EADB-4DD0-9B24-425804FF63C6}" srcOrd="1" destOrd="0" parTransId="{BA6CF52D-28BF-45A9-A9B2-B0AE8F248459}" sibTransId="{8C9691F8-C4FF-4E7A-8EEE-2A702BE57E78}"/>
    <dgm:cxn modelId="{81E64B40-9777-4FCC-A0AA-61EDB0D41EC1}" type="presOf" srcId="{542B5122-FDCA-4E16-ABD2-53B7BCD26D6F}" destId="{CEA8DA15-93E5-4B13-84E5-2F9DD929B2FB}" srcOrd="0" destOrd="0" presId="urn:microsoft.com/office/officeart/2005/8/layout/cycle6"/>
    <dgm:cxn modelId="{EAC9375A-CF38-46BC-BD48-C6594C69224B}" srcId="{814E5F65-B671-4ACA-AE2E-92FD020DDBE1}" destId="{C64C26B6-E1CA-405B-A259-C0251964EE93}" srcOrd="2" destOrd="0" parTransId="{0680DF06-6848-4EF3-8143-CED4F2474BC5}" sibTransId="{51D77676-021D-47EA-8C3C-4E049EFA2820}"/>
    <dgm:cxn modelId="{A25BFC43-D03E-49B8-A523-CF1B67970E26}" type="presOf" srcId="{8C9691F8-C4FF-4E7A-8EEE-2A702BE57E78}" destId="{EEE2DC09-3423-469F-A681-F56BEA7981C2}" srcOrd="0" destOrd="0" presId="urn:microsoft.com/office/officeart/2005/8/layout/cycle6"/>
    <dgm:cxn modelId="{CD14360E-B9CC-4346-992E-6CAADA0BB828}" type="presOf" srcId="{C3C51D79-56D6-48B7-BB7D-4E4A49AF1768}" destId="{1BB6B524-AE54-44FD-9486-B08EB2BBA241}" srcOrd="0" destOrd="0" presId="urn:microsoft.com/office/officeart/2005/8/layout/cycle6"/>
    <dgm:cxn modelId="{C40993A4-E97F-433A-AD07-1A9BB28FF965}" type="presOf" srcId="{C64C26B6-E1CA-405B-A259-C0251964EE93}" destId="{A1F223A5-C5AD-4280-9F9A-90D19395DE69}" srcOrd="0" destOrd="0" presId="urn:microsoft.com/office/officeart/2005/8/layout/cycle6"/>
    <dgm:cxn modelId="{359ACF16-0505-4C28-B63D-E1F8DA89F435}" type="presOf" srcId="{EBBF94AD-0292-4305-B199-68D4C5EBC929}" destId="{8FC70707-B23E-43FA-8A54-CF449880EB81}" srcOrd="0" destOrd="0" presId="urn:microsoft.com/office/officeart/2005/8/layout/cycle6"/>
    <dgm:cxn modelId="{465C8398-3B4F-4B3F-B0A6-E6D1147D300F}" type="presOf" srcId="{2DBB8FB7-EADB-4DD0-9B24-425804FF63C6}" destId="{9B227671-DBC7-45BD-923B-847507ECE250}" srcOrd="0" destOrd="0" presId="urn:microsoft.com/office/officeart/2005/8/layout/cycle6"/>
    <dgm:cxn modelId="{B962DBEC-0E46-4CF2-A95F-292E7ACE99C6}" srcId="{814E5F65-B671-4ACA-AE2E-92FD020DDBE1}" destId="{C3C51D79-56D6-48B7-BB7D-4E4A49AF1768}" srcOrd="4" destOrd="0" parTransId="{F57A7E0B-D529-4F1A-BF34-09C62F73325C}" sibTransId="{10BD2223-58C5-4EAA-88F2-A20F113D69A2}"/>
    <dgm:cxn modelId="{243FD614-28BD-4D6F-B044-2013A57C015E}" srcId="{814E5F65-B671-4ACA-AE2E-92FD020DDBE1}" destId="{A7507A5A-8BD3-494D-AF03-F8835508940B}" srcOrd="3" destOrd="0" parTransId="{A2935A50-9E82-44E0-9F37-50369FD7D6C0}" sibTransId="{EBBF94AD-0292-4305-B199-68D4C5EBC929}"/>
    <dgm:cxn modelId="{D61787F1-3340-4FB9-BACB-74CFDE934960}" type="presOf" srcId="{51D77676-021D-47EA-8C3C-4E049EFA2820}" destId="{EC405F5B-31E8-4BE2-80F9-CE44521D28D7}" srcOrd="0" destOrd="0" presId="urn:microsoft.com/office/officeart/2005/8/layout/cycle6"/>
    <dgm:cxn modelId="{00A169FE-7338-4EA5-B141-B7AC3CAC21E1}" type="presOf" srcId="{10BD2223-58C5-4EAA-88F2-A20F113D69A2}" destId="{B172B3F1-A0F8-4BB0-9C99-32A9F30BD677}" srcOrd="0" destOrd="0" presId="urn:microsoft.com/office/officeart/2005/8/layout/cycle6"/>
    <dgm:cxn modelId="{A1CEB24D-E7E5-4FEF-A1BF-76684C4A54E9}" srcId="{814E5F65-B671-4ACA-AE2E-92FD020DDBE1}" destId="{542B5122-FDCA-4E16-ABD2-53B7BCD26D6F}" srcOrd="0" destOrd="0" parTransId="{84F3FE37-3496-4DB2-BFAC-33BB287484E8}" sibTransId="{3DA485F0-00FB-4983-8012-CFA3E4C854EB}"/>
    <dgm:cxn modelId="{1D711359-C221-4D61-BB73-61F81FABE502}" type="presOf" srcId="{A7507A5A-8BD3-494D-AF03-F8835508940B}" destId="{872D6B06-FBD6-423D-9757-EE306DA0BF6C}" srcOrd="0" destOrd="0" presId="urn:microsoft.com/office/officeart/2005/8/layout/cycle6"/>
    <dgm:cxn modelId="{F4A93636-6C26-454C-8608-B41A24F64A67}" type="presOf" srcId="{3DA485F0-00FB-4983-8012-CFA3E4C854EB}" destId="{2B0E7E6E-CDA1-4DB0-BDFC-D2DB59B24E22}" srcOrd="0" destOrd="0" presId="urn:microsoft.com/office/officeart/2005/8/layout/cycle6"/>
    <dgm:cxn modelId="{8AC82C6A-234F-480D-9C06-6762DB61E679}" type="presOf" srcId="{814E5F65-B671-4ACA-AE2E-92FD020DDBE1}" destId="{1ACF43F0-FD11-4887-A58E-6CC58972A93A}" srcOrd="0" destOrd="0" presId="urn:microsoft.com/office/officeart/2005/8/layout/cycle6"/>
    <dgm:cxn modelId="{8C49283E-37A1-4B15-9572-7BAA362DAC6D}" type="presParOf" srcId="{1ACF43F0-FD11-4887-A58E-6CC58972A93A}" destId="{CEA8DA15-93E5-4B13-84E5-2F9DD929B2FB}" srcOrd="0" destOrd="0" presId="urn:microsoft.com/office/officeart/2005/8/layout/cycle6"/>
    <dgm:cxn modelId="{A281B1F5-BB62-4A85-B1B9-D99422BF7B19}" type="presParOf" srcId="{1ACF43F0-FD11-4887-A58E-6CC58972A93A}" destId="{7869CC4C-176D-4967-A5BB-FF02E5F1DD7A}" srcOrd="1" destOrd="0" presId="urn:microsoft.com/office/officeart/2005/8/layout/cycle6"/>
    <dgm:cxn modelId="{D8F94626-B49C-4BAD-998E-DC58706A3D56}" type="presParOf" srcId="{1ACF43F0-FD11-4887-A58E-6CC58972A93A}" destId="{2B0E7E6E-CDA1-4DB0-BDFC-D2DB59B24E22}" srcOrd="2" destOrd="0" presId="urn:microsoft.com/office/officeart/2005/8/layout/cycle6"/>
    <dgm:cxn modelId="{55F80449-95DE-421C-B23E-5843425C9085}" type="presParOf" srcId="{1ACF43F0-FD11-4887-A58E-6CC58972A93A}" destId="{9B227671-DBC7-45BD-923B-847507ECE250}" srcOrd="3" destOrd="0" presId="urn:microsoft.com/office/officeart/2005/8/layout/cycle6"/>
    <dgm:cxn modelId="{077FA18B-B0F5-40B1-A0D1-F2F58D6B28E0}" type="presParOf" srcId="{1ACF43F0-FD11-4887-A58E-6CC58972A93A}" destId="{E1EBD0DC-5AE9-4B24-B0BF-1529F04C144B}" srcOrd="4" destOrd="0" presId="urn:microsoft.com/office/officeart/2005/8/layout/cycle6"/>
    <dgm:cxn modelId="{B3D015A1-6EFB-43EF-BF77-ED79894FC99C}" type="presParOf" srcId="{1ACF43F0-FD11-4887-A58E-6CC58972A93A}" destId="{EEE2DC09-3423-469F-A681-F56BEA7981C2}" srcOrd="5" destOrd="0" presId="urn:microsoft.com/office/officeart/2005/8/layout/cycle6"/>
    <dgm:cxn modelId="{0080E383-136C-48A1-96EA-B1AE9B109C8E}" type="presParOf" srcId="{1ACF43F0-FD11-4887-A58E-6CC58972A93A}" destId="{A1F223A5-C5AD-4280-9F9A-90D19395DE69}" srcOrd="6" destOrd="0" presId="urn:microsoft.com/office/officeart/2005/8/layout/cycle6"/>
    <dgm:cxn modelId="{9ECF645B-3901-4901-8794-FE929FF2FE69}" type="presParOf" srcId="{1ACF43F0-FD11-4887-A58E-6CC58972A93A}" destId="{4F96C6CA-50F1-4EA5-B40D-2A8100C701FF}" srcOrd="7" destOrd="0" presId="urn:microsoft.com/office/officeart/2005/8/layout/cycle6"/>
    <dgm:cxn modelId="{2EC2AD78-6129-4DD6-8037-FBBAF4165468}" type="presParOf" srcId="{1ACF43F0-FD11-4887-A58E-6CC58972A93A}" destId="{EC405F5B-31E8-4BE2-80F9-CE44521D28D7}" srcOrd="8" destOrd="0" presId="urn:microsoft.com/office/officeart/2005/8/layout/cycle6"/>
    <dgm:cxn modelId="{8F66B390-5386-4C21-927E-F54F299AE96D}" type="presParOf" srcId="{1ACF43F0-FD11-4887-A58E-6CC58972A93A}" destId="{872D6B06-FBD6-423D-9757-EE306DA0BF6C}" srcOrd="9" destOrd="0" presId="urn:microsoft.com/office/officeart/2005/8/layout/cycle6"/>
    <dgm:cxn modelId="{647EDDF7-FCA3-4699-832D-8F6BA08D9CB8}" type="presParOf" srcId="{1ACF43F0-FD11-4887-A58E-6CC58972A93A}" destId="{42C1680B-B0EF-4E16-8528-61DBB2F4865A}" srcOrd="10" destOrd="0" presId="urn:microsoft.com/office/officeart/2005/8/layout/cycle6"/>
    <dgm:cxn modelId="{2299C132-7388-4449-861B-5DE01D29A1A2}" type="presParOf" srcId="{1ACF43F0-FD11-4887-A58E-6CC58972A93A}" destId="{8FC70707-B23E-43FA-8A54-CF449880EB81}" srcOrd="11" destOrd="0" presId="urn:microsoft.com/office/officeart/2005/8/layout/cycle6"/>
    <dgm:cxn modelId="{421401FE-D4CB-4D20-8C3A-AF3C39CBABD1}" type="presParOf" srcId="{1ACF43F0-FD11-4887-A58E-6CC58972A93A}" destId="{1BB6B524-AE54-44FD-9486-B08EB2BBA241}" srcOrd="12" destOrd="0" presId="urn:microsoft.com/office/officeart/2005/8/layout/cycle6"/>
    <dgm:cxn modelId="{764B0744-2051-4094-B248-79BB72508F03}" type="presParOf" srcId="{1ACF43F0-FD11-4887-A58E-6CC58972A93A}" destId="{F1DD8BEF-17A2-422C-BDD9-E456FDC85220}" srcOrd="13" destOrd="0" presId="urn:microsoft.com/office/officeart/2005/8/layout/cycle6"/>
    <dgm:cxn modelId="{A92583EB-6662-4300-8953-84F46D650652}" type="presParOf" srcId="{1ACF43F0-FD11-4887-A58E-6CC58972A93A}" destId="{B172B3F1-A0F8-4BB0-9C99-32A9F30BD677}" srcOrd="14" destOrd="0" presId="urn:microsoft.com/office/officeart/2005/8/layout/cycle6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7E22A6-7C54-41C8-9BDF-B17BD82BD2F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5786ED-C513-4818-B448-0B80655AB93B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индоктринация</a:t>
          </a:r>
          <a:endParaRPr lang="ru-RU" dirty="0"/>
        </a:p>
      </dgm:t>
    </dgm:pt>
    <dgm:pt modelId="{BEE786C6-B095-478E-AEA4-3F4584E0E85A}" type="parTrans" cxnId="{30F445A1-7D0B-48E2-9334-9919D899BB75}">
      <dgm:prSet/>
      <dgm:spPr/>
      <dgm:t>
        <a:bodyPr/>
        <a:lstStyle/>
        <a:p>
          <a:endParaRPr lang="ru-RU"/>
        </a:p>
      </dgm:t>
    </dgm:pt>
    <dgm:pt modelId="{DAB63BB7-9D8F-4D71-8DAF-A76DA74BE732}" type="sibTrans" cxnId="{30F445A1-7D0B-48E2-9334-9919D899BB75}">
      <dgm:prSet/>
      <dgm:spPr/>
      <dgm:t>
        <a:bodyPr/>
        <a:lstStyle/>
        <a:p>
          <a:endParaRPr lang="ru-RU"/>
        </a:p>
      </dgm:t>
    </dgm:pt>
    <dgm:pt modelId="{237524E0-3242-4DD1-A2EA-E162DBECE40F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/>
            <a:t>обесценивание</a:t>
          </a:r>
          <a:endParaRPr lang="ru-RU" dirty="0"/>
        </a:p>
      </dgm:t>
    </dgm:pt>
    <dgm:pt modelId="{5A4D3763-1CD5-4F62-91EC-C7D88D254745}" type="parTrans" cxnId="{142B3EFD-64C1-4F9B-9726-17D4E59155A4}">
      <dgm:prSet/>
      <dgm:spPr/>
      <dgm:t>
        <a:bodyPr/>
        <a:lstStyle/>
        <a:p>
          <a:endParaRPr lang="ru-RU"/>
        </a:p>
      </dgm:t>
    </dgm:pt>
    <dgm:pt modelId="{BD1563C8-7AA0-4174-B839-1B16399AEF4D}" type="sibTrans" cxnId="{142B3EFD-64C1-4F9B-9726-17D4E59155A4}">
      <dgm:prSet/>
      <dgm:spPr/>
      <dgm:t>
        <a:bodyPr/>
        <a:lstStyle/>
        <a:p>
          <a:endParaRPr lang="ru-RU"/>
        </a:p>
      </dgm:t>
    </dgm:pt>
    <dgm:pt modelId="{4C20779E-E1D1-4D0A-89E2-8DE4003F5D33}">
      <dgm:prSet phldrT="[Текст]"/>
      <dgm:spPr>
        <a:solidFill>
          <a:srgbClr val="7030A0"/>
        </a:solidFill>
      </dgm:spPr>
      <dgm:t>
        <a:bodyPr/>
        <a:lstStyle/>
        <a:p>
          <a:r>
            <a:rPr lang="ru-RU" dirty="0" smtClean="0"/>
            <a:t>Принципиальная новизна</a:t>
          </a:r>
          <a:endParaRPr lang="ru-RU" dirty="0"/>
        </a:p>
      </dgm:t>
    </dgm:pt>
    <dgm:pt modelId="{F5FAC0D8-F553-447D-923C-DDE63CA94AD7}" type="parTrans" cxnId="{ACF81102-5B8C-4E9F-BF93-163F380F84BA}">
      <dgm:prSet/>
      <dgm:spPr/>
      <dgm:t>
        <a:bodyPr/>
        <a:lstStyle/>
        <a:p>
          <a:endParaRPr lang="ru-RU"/>
        </a:p>
      </dgm:t>
    </dgm:pt>
    <dgm:pt modelId="{1CF5B721-D58E-4FB5-AEFA-70DE1444C9BB}" type="sibTrans" cxnId="{ACF81102-5B8C-4E9F-BF93-163F380F84BA}">
      <dgm:prSet/>
      <dgm:spPr/>
      <dgm:t>
        <a:bodyPr/>
        <a:lstStyle/>
        <a:p>
          <a:endParaRPr lang="ru-RU"/>
        </a:p>
      </dgm:t>
    </dgm:pt>
    <dgm:pt modelId="{FD71132D-334B-42FA-BADE-5007DE325CE8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Неукоснительное соблюдение</a:t>
          </a:r>
          <a:endParaRPr lang="ru-RU" dirty="0"/>
        </a:p>
      </dgm:t>
    </dgm:pt>
    <dgm:pt modelId="{F9087816-ADE5-49A7-9300-6D2F39361846}" type="parTrans" cxnId="{FE513243-865E-4139-80D2-53AC3EC33280}">
      <dgm:prSet/>
      <dgm:spPr/>
      <dgm:t>
        <a:bodyPr/>
        <a:lstStyle/>
        <a:p>
          <a:endParaRPr lang="ru-RU"/>
        </a:p>
      </dgm:t>
    </dgm:pt>
    <dgm:pt modelId="{D7D88FCF-2789-4EEF-9DF0-4A794F525292}" type="sibTrans" cxnId="{FE513243-865E-4139-80D2-53AC3EC33280}">
      <dgm:prSet/>
      <dgm:spPr/>
      <dgm:t>
        <a:bodyPr/>
        <a:lstStyle/>
        <a:p>
          <a:endParaRPr lang="ru-RU"/>
        </a:p>
      </dgm:t>
    </dgm:pt>
    <dgm:pt modelId="{D343E5A1-64CE-47F8-94EC-05A398275115}" type="pres">
      <dgm:prSet presAssocID="{C47E22A6-7C54-41C8-9BDF-B17BD82BD2F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B10DF1-C7C7-4131-A5A9-30E54131DD56}" type="pres">
      <dgm:prSet presAssocID="{F05786ED-C513-4818-B448-0B80655AB93B}" presName="root1" presStyleCnt="0"/>
      <dgm:spPr/>
    </dgm:pt>
    <dgm:pt modelId="{CE32EBA2-6488-42FF-80CB-0FE4E15DED31}" type="pres">
      <dgm:prSet presAssocID="{F05786ED-C513-4818-B448-0B80655AB93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9FCFED-FF6D-499E-9A4E-C328D149531F}" type="pres">
      <dgm:prSet presAssocID="{F05786ED-C513-4818-B448-0B80655AB93B}" presName="level2hierChild" presStyleCnt="0"/>
      <dgm:spPr/>
    </dgm:pt>
    <dgm:pt modelId="{00994C67-E94A-41D2-A090-70BC4C3B1416}" type="pres">
      <dgm:prSet presAssocID="{5A4D3763-1CD5-4F62-91EC-C7D88D254745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6D231C51-BB5D-4628-8753-41516A80E195}" type="pres">
      <dgm:prSet presAssocID="{5A4D3763-1CD5-4F62-91EC-C7D88D254745}" presName="connTx" presStyleLbl="parChTrans1D2" presStyleIdx="0" presStyleCnt="3"/>
      <dgm:spPr/>
      <dgm:t>
        <a:bodyPr/>
        <a:lstStyle/>
        <a:p>
          <a:endParaRPr lang="ru-RU"/>
        </a:p>
      </dgm:t>
    </dgm:pt>
    <dgm:pt modelId="{993F0FBA-6F8A-41C3-9503-600B871548F5}" type="pres">
      <dgm:prSet presAssocID="{237524E0-3242-4DD1-A2EA-E162DBECE40F}" presName="root2" presStyleCnt="0"/>
      <dgm:spPr/>
    </dgm:pt>
    <dgm:pt modelId="{439DC7BE-2EEA-4F51-AD39-80F91DC9CFD5}" type="pres">
      <dgm:prSet presAssocID="{237524E0-3242-4DD1-A2EA-E162DBECE40F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AD3C4D-C28B-40E4-8C1B-EA31C981CC89}" type="pres">
      <dgm:prSet presAssocID="{237524E0-3242-4DD1-A2EA-E162DBECE40F}" presName="level3hierChild" presStyleCnt="0"/>
      <dgm:spPr/>
    </dgm:pt>
    <dgm:pt modelId="{8A2C0E4D-388B-44CD-B4BA-41630A302B9E}" type="pres">
      <dgm:prSet presAssocID="{F5FAC0D8-F553-447D-923C-DDE63CA94AD7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23D871FC-03AF-4889-9140-D1523CCF0B2D}" type="pres">
      <dgm:prSet presAssocID="{F5FAC0D8-F553-447D-923C-DDE63CA94AD7}" presName="connTx" presStyleLbl="parChTrans1D2" presStyleIdx="1" presStyleCnt="3"/>
      <dgm:spPr/>
      <dgm:t>
        <a:bodyPr/>
        <a:lstStyle/>
        <a:p>
          <a:endParaRPr lang="ru-RU"/>
        </a:p>
      </dgm:t>
    </dgm:pt>
    <dgm:pt modelId="{FB403EF2-F172-464F-934B-DD88748BFE73}" type="pres">
      <dgm:prSet presAssocID="{4C20779E-E1D1-4D0A-89E2-8DE4003F5D33}" presName="root2" presStyleCnt="0"/>
      <dgm:spPr/>
    </dgm:pt>
    <dgm:pt modelId="{C2D9495E-8141-42E9-B65E-8E3801E1C5D6}" type="pres">
      <dgm:prSet presAssocID="{4C20779E-E1D1-4D0A-89E2-8DE4003F5D3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C12AB9-F100-47AE-A25A-C7E08B6CE156}" type="pres">
      <dgm:prSet presAssocID="{4C20779E-E1D1-4D0A-89E2-8DE4003F5D33}" presName="level3hierChild" presStyleCnt="0"/>
      <dgm:spPr/>
    </dgm:pt>
    <dgm:pt modelId="{D7A5F734-EC27-4FDA-AB6B-0C8ADFD380A8}" type="pres">
      <dgm:prSet presAssocID="{F9087816-ADE5-49A7-9300-6D2F39361846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6F343A53-4796-4666-B94B-FF3E0D7583C4}" type="pres">
      <dgm:prSet presAssocID="{F9087816-ADE5-49A7-9300-6D2F39361846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CDE8681-8272-485C-A327-6E282291107F}" type="pres">
      <dgm:prSet presAssocID="{FD71132D-334B-42FA-BADE-5007DE325CE8}" presName="root2" presStyleCnt="0"/>
      <dgm:spPr/>
    </dgm:pt>
    <dgm:pt modelId="{5F0C2812-9172-441C-B468-487DB318AC4C}" type="pres">
      <dgm:prSet presAssocID="{FD71132D-334B-42FA-BADE-5007DE325CE8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333677-57B8-456A-95B6-B5123B458E59}" type="pres">
      <dgm:prSet presAssocID="{FD71132D-334B-42FA-BADE-5007DE325CE8}" presName="level3hierChild" presStyleCnt="0"/>
      <dgm:spPr/>
    </dgm:pt>
  </dgm:ptLst>
  <dgm:cxnLst>
    <dgm:cxn modelId="{1503A7ED-7FB3-4D3D-BC83-8994FECF6E82}" type="presOf" srcId="{FD71132D-334B-42FA-BADE-5007DE325CE8}" destId="{5F0C2812-9172-441C-B468-487DB318AC4C}" srcOrd="0" destOrd="0" presId="urn:microsoft.com/office/officeart/2008/layout/HorizontalMultiLevelHierarchy"/>
    <dgm:cxn modelId="{ACF81102-5B8C-4E9F-BF93-163F380F84BA}" srcId="{F05786ED-C513-4818-B448-0B80655AB93B}" destId="{4C20779E-E1D1-4D0A-89E2-8DE4003F5D33}" srcOrd="1" destOrd="0" parTransId="{F5FAC0D8-F553-447D-923C-DDE63CA94AD7}" sibTransId="{1CF5B721-D58E-4FB5-AEFA-70DE1444C9BB}"/>
    <dgm:cxn modelId="{CF6B4547-C94A-4A77-9F80-968666E5B26A}" type="presOf" srcId="{F5FAC0D8-F553-447D-923C-DDE63CA94AD7}" destId="{23D871FC-03AF-4889-9140-D1523CCF0B2D}" srcOrd="1" destOrd="0" presId="urn:microsoft.com/office/officeart/2008/layout/HorizontalMultiLevelHierarchy"/>
    <dgm:cxn modelId="{5948A691-28C9-4D4B-B225-FA02C14CA6F2}" type="presOf" srcId="{4C20779E-E1D1-4D0A-89E2-8DE4003F5D33}" destId="{C2D9495E-8141-42E9-B65E-8E3801E1C5D6}" srcOrd="0" destOrd="0" presId="urn:microsoft.com/office/officeart/2008/layout/HorizontalMultiLevelHierarchy"/>
    <dgm:cxn modelId="{BB260849-196E-452F-B387-9EAF2DBBA419}" type="presOf" srcId="{F9087816-ADE5-49A7-9300-6D2F39361846}" destId="{D7A5F734-EC27-4FDA-AB6B-0C8ADFD380A8}" srcOrd="0" destOrd="0" presId="urn:microsoft.com/office/officeart/2008/layout/HorizontalMultiLevelHierarchy"/>
    <dgm:cxn modelId="{FE513243-865E-4139-80D2-53AC3EC33280}" srcId="{F05786ED-C513-4818-B448-0B80655AB93B}" destId="{FD71132D-334B-42FA-BADE-5007DE325CE8}" srcOrd="2" destOrd="0" parTransId="{F9087816-ADE5-49A7-9300-6D2F39361846}" sibTransId="{D7D88FCF-2789-4EEF-9DF0-4A794F525292}"/>
    <dgm:cxn modelId="{30F445A1-7D0B-48E2-9334-9919D899BB75}" srcId="{C47E22A6-7C54-41C8-9BDF-B17BD82BD2F8}" destId="{F05786ED-C513-4818-B448-0B80655AB93B}" srcOrd="0" destOrd="0" parTransId="{BEE786C6-B095-478E-AEA4-3F4584E0E85A}" sibTransId="{DAB63BB7-9D8F-4D71-8DAF-A76DA74BE732}"/>
    <dgm:cxn modelId="{AB9D53C3-628E-48BC-9CC9-DB88A5740454}" type="presOf" srcId="{C47E22A6-7C54-41C8-9BDF-B17BD82BD2F8}" destId="{D343E5A1-64CE-47F8-94EC-05A398275115}" srcOrd="0" destOrd="0" presId="urn:microsoft.com/office/officeart/2008/layout/HorizontalMultiLevelHierarchy"/>
    <dgm:cxn modelId="{8D36B4A9-A83F-4450-AAA9-009BF446E0CD}" type="presOf" srcId="{F05786ED-C513-4818-B448-0B80655AB93B}" destId="{CE32EBA2-6488-42FF-80CB-0FE4E15DED31}" srcOrd="0" destOrd="0" presId="urn:microsoft.com/office/officeart/2008/layout/HorizontalMultiLevelHierarchy"/>
    <dgm:cxn modelId="{C8267447-9B59-47D2-8564-1F500769BE55}" type="presOf" srcId="{F9087816-ADE5-49A7-9300-6D2F39361846}" destId="{6F343A53-4796-4666-B94B-FF3E0D7583C4}" srcOrd="1" destOrd="0" presId="urn:microsoft.com/office/officeart/2008/layout/HorizontalMultiLevelHierarchy"/>
    <dgm:cxn modelId="{6AA6B1B4-5E31-4F15-943D-CEC06423F7F4}" type="presOf" srcId="{F5FAC0D8-F553-447D-923C-DDE63CA94AD7}" destId="{8A2C0E4D-388B-44CD-B4BA-41630A302B9E}" srcOrd="0" destOrd="0" presId="urn:microsoft.com/office/officeart/2008/layout/HorizontalMultiLevelHierarchy"/>
    <dgm:cxn modelId="{D612A410-BC7A-4D18-AF5D-BAEC9A4DFB02}" type="presOf" srcId="{5A4D3763-1CD5-4F62-91EC-C7D88D254745}" destId="{00994C67-E94A-41D2-A090-70BC4C3B1416}" srcOrd="0" destOrd="0" presId="urn:microsoft.com/office/officeart/2008/layout/HorizontalMultiLevelHierarchy"/>
    <dgm:cxn modelId="{358781DF-29FF-412F-BC4C-1A2497C86B50}" type="presOf" srcId="{5A4D3763-1CD5-4F62-91EC-C7D88D254745}" destId="{6D231C51-BB5D-4628-8753-41516A80E195}" srcOrd="1" destOrd="0" presId="urn:microsoft.com/office/officeart/2008/layout/HorizontalMultiLevelHierarchy"/>
    <dgm:cxn modelId="{861DE249-8F42-450E-BFA3-1D2B23E9F7E1}" type="presOf" srcId="{237524E0-3242-4DD1-A2EA-E162DBECE40F}" destId="{439DC7BE-2EEA-4F51-AD39-80F91DC9CFD5}" srcOrd="0" destOrd="0" presId="urn:microsoft.com/office/officeart/2008/layout/HorizontalMultiLevelHierarchy"/>
    <dgm:cxn modelId="{142B3EFD-64C1-4F9B-9726-17D4E59155A4}" srcId="{F05786ED-C513-4818-B448-0B80655AB93B}" destId="{237524E0-3242-4DD1-A2EA-E162DBECE40F}" srcOrd="0" destOrd="0" parTransId="{5A4D3763-1CD5-4F62-91EC-C7D88D254745}" sibTransId="{BD1563C8-7AA0-4174-B839-1B16399AEF4D}"/>
    <dgm:cxn modelId="{E7EFB131-B95C-4E4D-9A00-641A05EA5F9E}" type="presParOf" srcId="{D343E5A1-64CE-47F8-94EC-05A398275115}" destId="{83B10DF1-C7C7-4131-A5A9-30E54131DD56}" srcOrd="0" destOrd="0" presId="urn:microsoft.com/office/officeart/2008/layout/HorizontalMultiLevelHierarchy"/>
    <dgm:cxn modelId="{3A7E7FC1-4687-4641-B0F1-8A883DDF60A9}" type="presParOf" srcId="{83B10DF1-C7C7-4131-A5A9-30E54131DD56}" destId="{CE32EBA2-6488-42FF-80CB-0FE4E15DED31}" srcOrd="0" destOrd="0" presId="urn:microsoft.com/office/officeart/2008/layout/HorizontalMultiLevelHierarchy"/>
    <dgm:cxn modelId="{E83D34AC-F473-4907-A52E-65EC0B92E704}" type="presParOf" srcId="{83B10DF1-C7C7-4131-A5A9-30E54131DD56}" destId="{FA9FCFED-FF6D-499E-9A4E-C328D149531F}" srcOrd="1" destOrd="0" presId="urn:microsoft.com/office/officeart/2008/layout/HorizontalMultiLevelHierarchy"/>
    <dgm:cxn modelId="{3C403401-E70B-43F3-900B-D437B4E9722F}" type="presParOf" srcId="{FA9FCFED-FF6D-499E-9A4E-C328D149531F}" destId="{00994C67-E94A-41D2-A090-70BC4C3B1416}" srcOrd="0" destOrd="0" presId="urn:microsoft.com/office/officeart/2008/layout/HorizontalMultiLevelHierarchy"/>
    <dgm:cxn modelId="{D5A94DAF-4BC6-471A-B385-324E282E5B04}" type="presParOf" srcId="{00994C67-E94A-41D2-A090-70BC4C3B1416}" destId="{6D231C51-BB5D-4628-8753-41516A80E195}" srcOrd="0" destOrd="0" presId="urn:microsoft.com/office/officeart/2008/layout/HorizontalMultiLevelHierarchy"/>
    <dgm:cxn modelId="{16DC0491-C613-4ACB-AD39-807259D16FC1}" type="presParOf" srcId="{FA9FCFED-FF6D-499E-9A4E-C328D149531F}" destId="{993F0FBA-6F8A-41C3-9503-600B871548F5}" srcOrd="1" destOrd="0" presId="urn:microsoft.com/office/officeart/2008/layout/HorizontalMultiLevelHierarchy"/>
    <dgm:cxn modelId="{4D927140-8101-4E16-8EC8-6FD2D5A0127F}" type="presParOf" srcId="{993F0FBA-6F8A-41C3-9503-600B871548F5}" destId="{439DC7BE-2EEA-4F51-AD39-80F91DC9CFD5}" srcOrd="0" destOrd="0" presId="urn:microsoft.com/office/officeart/2008/layout/HorizontalMultiLevelHierarchy"/>
    <dgm:cxn modelId="{71C19540-941D-4BD4-A7CF-3FCB8B143A26}" type="presParOf" srcId="{993F0FBA-6F8A-41C3-9503-600B871548F5}" destId="{8BAD3C4D-C28B-40E4-8C1B-EA31C981CC89}" srcOrd="1" destOrd="0" presId="urn:microsoft.com/office/officeart/2008/layout/HorizontalMultiLevelHierarchy"/>
    <dgm:cxn modelId="{D68CF4CF-0883-4913-A417-F264B28B777E}" type="presParOf" srcId="{FA9FCFED-FF6D-499E-9A4E-C328D149531F}" destId="{8A2C0E4D-388B-44CD-B4BA-41630A302B9E}" srcOrd="2" destOrd="0" presId="urn:microsoft.com/office/officeart/2008/layout/HorizontalMultiLevelHierarchy"/>
    <dgm:cxn modelId="{E63D1278-6E4D-45CE-A68B-07A4525C2C9F}" type="presParOf" srcId="{8A2C0E4D-388B-44CD-B4BA-41630A302B9E}" destId="{23D871FC-03AF-4889-9140-D1523CCF0B2D}" srcOrd="0" destOrd="0" presId="urn:microsoft.com/office/officeart/2008/layout/HorizontalMultiLevelHierarchy"/>
    <dgm:cxn modelId="{63AEC5E6-8BAF-4BD1-B41F-4E461F827A5A}" type="presParOf" srcId="{FA9FCFED-FF6D-499E-9A4E-C328D149531F}" destId="{FB403EF2-F172-464F-934B-DD88748BFE73}" srcOrd="3" destOrd="0" presId="urn:microsoft.com/office/officeart/2008/layout/HorizontalMultiLevelHierarchy"/>
    <dgm:cxn modelId="{0D541C41-A2D7-4B6A-9311-FDE11F3F81F0}" type="presParOf" srcId="{FB403EF2-F172-464F-934B-DD88748BFE73}" destId="{C2D9495E-8141-42E9-B65E-8E3801E1C5D6}" srcOrd="0" destOrd="0" presId="urn:microsoft.com/office/officeart/2008/layout/HorizontalMultiLevelHierarchy"/>
    <dgm:cxn modelId="{C954A87C-C76A-411A-AAEE-BB0CD129AC69}" type="presParOf" srcId="{FB403EF2-F172-464F-934B-DD88748BFE73}" destId="{8EC12AB9-F100-47AE-A25A-C7E08B6CE156}" srcOrd="1" destOrd="0" presId="urn:microsoft.com/office/officeart/2008/layout/HorizontalMultiLevelHierarchy"/>
    <dgm:cxn modelId="{C4EDAAE6-0A5E-49A4-A6E3-A6C6D7E5AAB8}" type="presParOf" srcId="{FA9FCFED-FF6D-499E-9A4E-C328D149531F}" destId="{D7A5F734-EC27-4FDA-AB6B-0C8ADFD380A8}" srcOrd="4" destOrd="0" presId="urn:microsoft.com/office/officeart/2008/layout/HorizontalMultiLevelHierarchy"/>
    <dgm:cxn modelId="{9063CAC9-0F25-4868-A046-63ED70781F7B}" type="presParOf" srcId="{D7A5F734-EC27-4FDA-AB6B-0C8ADFD380A8}" destId="{6F343A53-4796-4666-B94B-FF3E0D7583C4}" srcOrd="0" destOrd="0" presId="urn:microsoft.com/office/officeart/2008/layout/HorizontalMultiLevelHierarchy"/>
    <dgm:cxn modelId="{5A191681-5B6A-4A4E-B890-CAC2B658205E}" type="presParOf" srcId="{FA9FCFED-FF6D-499E-9A4E-C328D149531F}" destId="{CCDE8681-8272-485C-A327-6E282291107F}" srcOrd="5" destOrd="0" presId="urn:microsoft.com/office/officeart/2008/layout/HorizontalMultiLevelHierarchy"/>
    <dgm:cxn modelId="{11D02093-EAD2-4E9B-9743-E3BB0C92D7F6}" type="presParOf" srcId="{CCDE8681-8272-485C-A327-6E282291107F}" destId="{5F0C2812-9172-441C-B468-487DB318AC4C}" srcOrd="0" destOrd="0" presId="urn:microsoft.com/office/officeart/2008/layout/HorizontalMultiLevelHierarchy"/>
    <dgm:cxn modelId="{4AE7F68D-744E-4CF3-95E4-378CA7D86846}" type="presParOf" srcId="{CCDE8681-8272-485C-A327-6E282291107F}" destId="{13333677-57B8-456A-95B6-B5123B458E59}" srcOrd="1" destOrd="0" presId="urn:microsoft.com/office/officeart/2008/layout/HorizontalMultiLevelHierarchy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7E22A6-7C54-41C8-9BDF-B17BD82BD2F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5786ED-C513-4818-B448-0B80655AB93B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заморозка</a:t>
          </a:r>
          <a:endParaRPr lang="ru-RU" dirty="0"/>
        </a:p>
      </dgm:t>
    </dgm:pt>
    <dgm:pt modelId="{BEE786C6-B095-478E-AEA4-3F4584E0E85A}" type="parTrans" cxnId="{30F445A1-7D0B-48E2-9334-9919D899BB75}">
      <dgm:prSet/>
      <dgm:spPr/>
      <dgm:t>
        <a:bodyPr/>
        <a:lstStyle/>
        <a:p>
          <a:endParaRPr lang="ru-RU"/>
        </a:p>
      </dgm:t>
    </dgm:pt>
    <dgm:pt modelId="{DAB63BB7-9D8F-4D71-8DAF-A76DA74BE732}" type="sibTrans" cxnId="{30F445A1-7D0B-48E2-9334-9919D899BB75}">
      <dgm:prSet/>
      <dgm:spPr/>
      <dgm:t>
        <a:bodyPr/>
        <a:lstStyle/>
        <a:p>
          <a:endParaRPr lang="ru-RU"/>
        </a:p>
      </dgm:t>
    </dgm:pt>
    <dgm:pt modelId="{237524E0-3242-4DD1-A2EA-E162DBECE40F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/>
            <a:t>обучение</a:t>
          </a:r>
          <a:endParaRPr lang="ru-RU" dirty="0"/>
        </a:p>
      </dgm:t>
    </dgm:pt>
    <dgm:pt modelId="{5A4D3763-1CD5-4F62-91EC-C7D88D254745}" type="parTrans" cxnId="{142B3EFD-64C1-4F9B-9726-17D4E59155A4}">
      <dgm:prSet/>
      <dgm:spPr/>
      <dgm:t>
        <a:bodyPr/>
        <a:lstStyle/>
        <a:p>
          <a:endParaRPr lang="ru-RU"/>
        </a:p>
      </dgm:t>
    </dgm:pt>
    <dgm:pt modelId="{BD1563C8-7AA0-4174-B839-1B16399AEF4D}" type="sibTrans" cxnId="{142B3EFD-64C1-4F9B-9726-17D4E59155A4}">
      <dgm:prSet/>
      <dgm:spPr/>
      <dgm:t>
        <a:bodyPr/>
        <a:lstStyle/>
        <a:p>
          <a:endParaRPr lang="ru-RU"/>
        </a:p>
      </dgm:t>
    </dgm:pt>
    <dgm:pt modelId="{4C20779E-E1D1-4D0A-89E2-8DE4003F5D33}">
      <dgm:prSet phldrT="[Текст]"/>
      <dgm:spPr>
        <a:solidFill>
          <a:srgbClr val="7030A0"/>
        </a:solidFill>
      </dgm:spPr>
      <dgm:t>
        <a:bodyPr/>
        <a:lstStyle/>
        <a:p>
          <a:r>
            <a:rPr lang="ru-RU" dirty="0" smtClean="0"/>
            <a:t>повторение</a:t>
          </a:r>
          <a:endParaRPr lang="ru-RU" dirty="0"/>
        </a:p>
      </dgm:t>
    </dgm:pt>
    <dgm:pt modelId="{F5FAC0D8-F553-447D-923C-DDE63CA94AD7}" type="parTrans" cxnId="{ACF81102-5B8C-4E9F-BF93-163F380F84BA}">
      <dgm:prSet/>
      <dgm:spPr/>
      <dgm:t>
        <a:bodyPr/>
        <a:lstStyle/>
        <a:p>
          <a:endParaRPr lang="ru-RU"/>
        </a:p>
      </dgm:t>
    </dgm:pt>
    <dgm:pt modelId="{1CF5B721-D58E-4FB5-AEFA-70DE1444C9BB}" type="sibTrans" cxnId="{ACF81102-5B8C-4E9F-BF93-163F380F84BA}">
      <dgm:prSet/>
      <dgm:spPr/>
      <dgm:t>
        <a:bodyPr/>
        <a:lstStyle/>
        <a:p>
          <a:endParaRPr lang="ru-RU"/>
        </a:p>
      </dgm:t>
    </dgm:pt>
    <dgm:pt modelId="{FD71132D-334B-42FA-BADE-5007DE325CE8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действие </a:t>
          </a:r>
          <a:endParaRPr lang="ru-RU" dirty="0"/>
        </a:p>
      </dgm:t>
    </dgm:pt>
    <dgm:pt modelId="{F9087816-ADE5-49A7-9300-6D2F39361846}" type="parTrans" cxnId="{FE513243-865E-4139-80D2-53AC3EC33280}">
      <dgm:prSet/>
      <dgm:spPr/>
      <dgm:t>
        <a:bodyPr/>
        <a:lstStyle/>
        <a:p>
          <a:endParaRPr lang="ru-RU"/>
        </a:p>
      </dgm:t>
    </dgm:pt>
    <dgm:pt modelId="{D7D88FCF-2789-4EEF-9DF0-4A794F525292}" type="sibTrans" cxnId="{FE513243-865E-4139-80D2-53AC3EC33280}">
      <dgm:prSet/>
      <dgm:spPr/>
      <dgm:t>
        <a:bodyPr/>
        <a:lstStyle/>
        <a:p>
          <a:endParaRPr lang="ru-RU"/>
        </a:p>
      </dgm:t>
    </dgm:pt>
    <dgm:pt modelId="{D343E5A1-64CE-47F8-94EC-05A398275115}" type="pres">
      <dgm:prSet presAssocID="{C47E22A6-7C54-41C8-9BDF-B17BD82BD2F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B10DF1-C7C7-4131-A5A9-30E54131DD56}" type="pres">
      <dgm:prSet presAssocID="{F05786ED-C513-4818-B448-0B80655AB93B}" presName="root1" presStyleCnt="0"/>
      <dgm:spPr/>
    </dgm:pt>
    <dgm:pt modelId="{CE32EBA2-6488-42FF-80CB-0FE4E15DED31}" type="pres">
      <dgm:prSet presAssocID="{F05786ED-C513-4818-B448-0B80655AB93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9FCFED-FF6D-499E-9A4E-C328D149531F}" type="pres">
      <dgm:prSet presAssocID="{F05786ED-C513-4818-B448-0B80655AB93B}" presName="level2hierChild" presStyleCnt="0"/>
      <dgm:spPr/>
    </dgm:pt>
    <dgm:pt modelId="{00994C67-E94A-41D2-A090-70BC4C3B1416}" type="pres">
      <dgm:prSet presAssocID="{5A4D3763-1CD5-4F62-91EC-C7D88D254745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6D231C51-BB5D-4628-8753-41516A80E195}" type="pres">
      <dgm:prSet presAssocID="{5A4D3763-1CD5-4F62-91EC-C7D88D254745}" presName="connTx" presStyleLbl="parChTrans1D2" presStyleIdx="0" presStyleCnt="3"/>
      <dgm:spPr/>
      <dgm:t>
        <a:bodyPr/>
        <a:lstStyle/>
        <a:p>
          <a:endParaRPr lang="ru-RU"/>
        </a:p>
      </dgm:t>
    </dgm:pt>
    <dgm:pt modelId="{993F0FBA-6F8A-41C3-9503-600B871548F5}" type="pres">
      <dgm:prSet presAssocID="{237524E0-3242-4DD1-A2EA-E162DBECE40F}" presName="root2" presStyleCnt="0"/>
      <dgm:spPr/>
    </dgm:pt>
    <dgm:pt modelId="{439DC7BE-2EEA-4F51-AD39-80F91DC9CFD5}" type="pres">
      <dgm:prSet presAssocID="{237524E0-3242-4DD1-A2EA-E162DBECE40F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AD3C4D-C28B-40E4-8C1B-EA31C981CC89}" type="pres">
      <dgm:prSet presAssocID="{237524E0-3242-4DD1-A2EA-E162DBECE40F}" presName="level3hierChild" presStyleCnt="0"/>
      <dgm:spPr/>
    </dgm:pt>
    <dgm:pt modelId="{8A2C0E4D-388B-44CD-B4BA-41630A302B9E}" type="pres">
      <dgm:prSet presAssocID="{F5FAC0D8-F553-447D-923C-DDE63CA94AD7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23D871FC-03AF-4889-9140-D1523CCF0B2D}" type="pres">
      <dgm:prSet presAssocID="{F5FAC0D8-F553-447D-923C-DDE63CA94AD7}" presName="connTx" presStyleLbl="parChTrans1D2" presStyleIdx="1" presStyleCnt="3"/>
      <dgm:spPr/>
      <dgm:t>
        <a:bodyPr/>
        <a:lstStyle/>
        <a:p>
          <a:endParaRPr lang="ru-RU"/>
        </a:p>
      </dgm:t>
    </dgm:pt>
    <dgm:pt modelId="{FB403EF2-F172-464F-934B-DD88748BFE73}" type="pres">
      <dgm:prSet presAssocID="{4C20779E-E1D1-4D0A-89E2-8DE4003F5D33}" presName="root2" presStyleCnt="0"/>
      <dgm:spPr/>
    </dgm:pt>
    <dgm:pt modelId="{C2D9495E-8141-42E9-B65E-8E3801E1C5D6}" type="pres">
      <dgm:prSet presAssocID="{4C20779E-E1D1-4D0A-89E2-8DE4003F5D3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C12AB9-F100-47AE-A25A-C7E08B6CE156}" type="pres">
      <dgm:prSet presAssocID="{4C20779E-E1D1-4D0A-89E2-8DE4003F5D33}" presName="level3hierChild" presStyleCnt="0"/>
      <dgm:spPr/>
    </dgm:pt>
    <dgm:pt modelId="{D7A5F734-EC27-4FDA-AB6B-0C8ADFD380A8}" type="pres">
      <dgm:prSet presAssocID="{F9087816-ADE5-49A7-9300-6D2F39361846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6F343A53-4796-4666-B94B-FF3E0D7583C4}" type="pres">
      <dgm:prSet presAssocID="{F9087816-ADE5-49A7-9300-6D2F39361846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CDE8681-8272-485C-A327-6E282291107F}" type="pres">
      <dgm:prSet presAssocID="{FD71132D-334B-42FA-BADE-5007DE325CE8}" presName="root2" presStyleCnt="0"/>
      <dgm:spPr/>
    </dgm:pt>
    <dgm:pt modelId="{5F0C2812-9172-441C-B468-487DB318AC4C}" type="pres">
      <dgm:prSet presAssocID="{FD71132D-334B-42FA-BADE-5007DE325CE8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333677-57B8-456A-95B6-B5123B458E59}" type="pres">
      <dgm:prSet presAssocID="{FD71132D-334B-42FA-BADE-5007DE325CE8}" presName="level3hierChild" presStyleCnt="0"/>
      <dgm:spPr/>
    </dgm:pt>
  </dgm:ptLst>
  <dgm:cxnLst>
    <dgm:cxn modelId="{746A4F26-8504-438F-89A1-6540228BF16E}" type="presOf" srcId="{F5FAC0D8-F553-447D-923C-DDE63CA94AD7}" destId="{23D871FC-03AF-4889-9140-D1523CCF0B2D}" srcOrd="1" destOrd="0" presId="urn:microsoft.com/office/officeart/2008/layout/HorizontalMultiLevelHierarchy"/>
    <dgm:cxn modelId="{1152F70A-85FC-4D32-B593-AE3F2B023A00}" type="presOf" srcId="{F05786ED-C513-4818-B448-0B80655AB93B}" destId="{CE32EBA2-6488-42FF-80CB-0FE4E15DED31}" srcOrd="0" destOrd="0" presId="urn:microsoft.com/office/officeart/2008/layout/HorizontalMultiLevelHierarchy"/>
    <dgm:cxn modelId="{00771FDD-1B4F-4CA5-B77C-A9AE5AED34D5}" type="presOf" srcId="{F5FAC0D8-F553-447D-923C-DDE63CA94AD7}" destId="{8A2C0E4D-388B-44CD-B4BA-41630A302B9E}" srcOrd="0" destOrd="0" presId="urn:microsoft.com/office/officeart/2008/layout/HorizontalMultiLevelHierarchy"/>
    <dgm:cxn modelId="{ACF81102-5B8C-4E9F-BF93-163F380F84BA}" srcId="{F05786ED-C513-4818-B448-0B80655AB93B}" destId="{4C20779E-E1D1-4D0A-89E2-8DE4003F5D33}" srcOrd="1" destOrd="0" parTransId="{F5FAC0D8-F553-447D-923C-DDE63CA94AD7}" sibTransId="{1CF5B721-D58E-4FB5-AEFA-70DE1444C9BB}"/>
    <dgm:cxn modelId="{8882240C-A908-4C83-BEA9-846E9A4E8D55}" type="presOf" srcId="{F9087816-ADE5-49A7-9300-6D2F39361846}" destId="{6F343A53-4796-4666-B94B-FF3E0D7583C4}" srcOrd="1" destOrd="0" presId="urn:microsoft.com/office/officeart/2008/layout/HorizontalMultiLevelHierarchy"/>
    <dgm:cxn modelId="{59C98929-F088-4C03-B9D4-C1E831566CE5}" type="presOf" srcId="{237524E0-3242-4DD1-A2EA-E162DBECE40F}" destId="{439DC7BE-2EEA-4F51-AD39-80F91DC9CFD5}" srcOrd="0" destOrd="0" presId="urn:microsoft.com/office/officeart/2008/layout/HorizontalMultiLevelHierarchy"/>
    <dgm:cxn modelId="{F26D3627-C052-4CFC-83E3-E516AAC421F5}" type="presOf" srcId="{F9087816-ADE5-49A7-9300-6D2F39361846}" destId="{D7A5F734-EC27-4FDA-AB6B-0C8ADFD380A8}" srcOrd="0" destOrd="0" presId="urn:microsoft.com/office/officeart/2008/layout/HorizontalMultiLevelHierarchy"/>
    <dgm:cxn modelId="{892AFC2D-4E9D-4149-ACEA-46170511C333}" type="presOf" srcId="{4C20779E-E1D1-4D0A-89E2-8DE4003F5D33}" destId="{C2D9495E-8141-42E9-B65E-8E3801E1C5D6}" srcOrd="0" destOrd="0" presId="urn:microsoft.com/office/officeart/2008/layout/HorizontalMultiLevelHierarchy"/>
    <dgm:cxn modelId="{FE513243-865E-4139-80D2-53AC3EC33280}" srcId="{F05786ED-C513-4818-B448-0B80655AB93B}" destId="{FD71132D-334B-42FA-BADE-5007DE325CE8}" srcOrd="2" destOrd="0" parTransId="{F9087816-ADE5-49A7-9300-6D2F39361846}" sibTransId="{D7D88FCF-2789-4EEF-9DF0-4A794F525292}"/>
    <dgm:cxn modelId="{30F445A1-7D0B-48E2-9334-9919D899BB75}" srcId="{C47E22A6-7C54-41C8-9BDF-B17BD82BD2F8}" destId="{F05786ED-C513-4818-B448-0B80655AB93B}" srcOrd="0" destOrd="0" parTransId="{BEE786C6-B095-478E-AEA4-3F4584E0E85A}" sibTransId="{DAB63BB7-9D8F-4D71-8DAF-A76DA74BE732}"/>
    <dgm:cxn modelId="{41E1D330-F32D-4A9B-9BDA-5196C38C73AE}" type="presOf" srcId="{5A4D3763-1CD5-4F62-91EC-C7D88D254745}" destId="{6D231C51-BB5D-4628-8753-41516A80E195}" srcOrd="1" destOrd="0" presId="urn:microsoft.com/office/officeart/2008/layout/HorizontalMultiLevelHierarchy"/>
    <dgm:cxn modelId="{DCB1E820-A17C-4C0F-8357-5369B926D3CD}" type="presOf" srcId="{FD71132D-334B-42FA-BADE-5007DE325CE8}" destId="{5F0C2812-9172-441C-B468-487DB318AC4C}" srcOrd="0" destOrd="0" presId="urn:microsoft.com/office/officeart/2008/layout/HorizontalMultiLevelHierarchy"/>
    <dgm:cxn modelId="{142B3EFD-64C1-4F9B-9726-17D4E59155A4}" srcId="{F05786ED-C513-4818-B448-0B80655AB93B}" destId="{237524E0-3242-4DD1-A2EA-E162DBECE40F}" srcOrd="0" destOrd="0" parTransId="{5A4D3763-1CD5-4F62-91EC-C7D88D254745}" sibTransId="{BD1563C8-7AA0-4174-B839-1B16399AEF4D}"/>
    <dgm:cxn modelId="{633DBB50-89E7-4B38-B33F-5C9060A1F83E}" type="presOf" srcId="{5A4D3763-1CD5-4F62-91EC-C7D88D254745}" destId="{00994C67-E94A-41D2-A090-70BC4C3B1416}" srcOrd="0" destOrd="0" presId="urn:microsoft.com/office/officeart/2008/layout/HorizontalMultiLevelHierarchy"/>
    <dgm:cxn modelId="{538F52C5-ACC2-4372-8410-46756E180EDF}" type="presOf" srcId="{C47E22A6-7C54-41C8-9BDF-B17BD82BD2F8}" destId="{D343E5A1-64CE-47F8-94EC-05A398275115}" srcOrd="0" destOrd="0" presId="urn:microsoft.com/office/officeart/2008/layout/HorizontalMultiLevelHierarchy"/>
    <dgm:cxn modelId="{ACCFCD50-A25D-456F-94DA-F0138F257F82}" type="presParOf" srcId="{D343E5A1-64CE-47F8-94EC-05A398275115}" destId="{83B10DF1-C7C7-4131-A5A9-30E54131DD56}" srcOrd="0" destOrd="0" presId="urn:microsoft.com/office/officeart/2008/layout/HorizontalMultiLevelHierarchy"/>
    <dgm:cxn modelId="{20D13540-ED54-4DD0-B185-87B51EA98D42}" type="presParOf" srcId="{83B10DF1-C7C7-4131-A5A9-30E54131DD56}" destId="{CE32EBA2-6488-42FF-80CB-0FE4E15DED31}" srcOrd="0" destOrd="0" presId="urn:microsoft.com/office/officeart/2008/layout/HorizontalMultiLevelHierarchy"/>
    <dgm:cxn modelId="{E4F8ABF0-959C-463D-968F-817088890F90}" type="presParOf" srcId="{83B10DF1-C7C7-4131-A5A9-30E54131DD56}" destId="{FA9FCFED-FF6D-499E-9A4E-C328D149531F}" srcOrd="1" destOrd="0" presId="urn:microsoft.com/office/officeart/2008/layout/HorizontalMultiLevelHierarchy"/>
    <dgm:cxn modelId="{500F2D29-DF7E-4916-9B7D-78FD97E189E8}" type="presParOf" srcId="{FA9FCFED-FF6D-499E-9A4E-C328D149531F}" destId="{00994C67-E94A-41D2-A090-70BC4C3B1416}" srcOrd="0" destOrd="0" presId="urn:microsoft.com/office/officeart/2008/layout/HorizontalMultiLevelHierarchy"/>
    <dgm:cxn modelId="{5CE2D673-F71D-46C8-B9E5-59D4157B19F3}" type="presParOf" srcId="{00994C67-E94A-41D2-A090-70BC4C3B1416}" destId="{6D231C51-BB5D-4628-8753-41516A80E195}" srcOrd="0" destOrd="0" presId="urn:microsoft.com/office/officeart/2008/layout/HorizontalMultiLevelHierarchy"/>
    <dgm:cxn modelId="{9EFFAE48-C4A9-4531-8912-5F3461BA3FE3}" type="presParOf" srcId="{FA9FCFED-FF6D-499E-9A4E-C328D149531F}" destId="{993F0FBA-6F8A-41C3-9503-600B871548F5}" srcOrd="1" destOrd="0" presId="urn:microsoft.com/office/officeart/2008/layout/HorizontalMultiLevelHierarchy"/>
    <dgm:cxn modelId="{3BF7CD48-9DBA-46EC-A8D2-419F6AF758AA}" type="presParOf" srcId="{993F0FBA-6F8A-41C3-9503-600B871548F5}" destId="{439DC7BE-2EEA-4F51-AD39-80F91DC9CFD5}" srcOrd="0" destOrd="0" presId="urn:microsoft.com/office/officeart/2008/layout/HorizontalMultiLevelHierarchy"/>
    <dgm:cxn modelId="{6C91EE68-201C-401E-8DC9-CD61B88B0210}" type="presParOf" srcId="{993F0FBA-6F8A-41C3-9503-600B871548F5}" destId="{8BAD3C4D-C28B-40E4-8C1B-EA31C981CC89}" srcOrd="1" destOrd="0" presId="urn:microsoft.com/office/officeart/2008/layout/HorizontalMultiLevelHierarchy"/>
    <dgm:cxn modelId="{2D1E1C99-7873-40D2-AD68-50769C8306E3}" type="presParOf" srcId="{FA9FCFED-FF6D-499E-9A4E-C328D149531F}" destId="{8A2C0E4D-388B-44CD-B4BA-41630A302B9E}" srcOrd="2" destOrd="0" presId="urn:microsoft.com/office/officeart/2008/layout/HorizontalMultiLevelHierarchy"/>
    <dgm:cxn modelId="{1EF658AA-527E-41FB-A466-9378B655C4B6}" type="presParOf" srcId="{8A2C0E4D-388B-44CD-B4BA-41630A302B9E}" destId="{23D871FC-03AF-4889-9140-D1523CCF0B2D}" srcOrd="0" destOrd="0" presId="urn:microsoft.com/office/officeart/2008/layout/HorizontalMultiLevelHierarchy"/>
    <dgm:cxn modelId="{CB70C701-35C4-4A92-A2AD-BCB8BA270AE9}" type="presParOf" srcId="{FA9FCFED-FF6D-499E-9A4E-C328D149531F}" destId="{FB403EF2-F172-464F-934B-DD88748BFE73}" srcOrd="3" destOrd="0" presId="urn:microsoft.com/office/officeart/2008/layout/HorizontalMultiLevelHierarchy"/>
    <dgm:cxn modelId="{17977B55-027A-4CB7-8765-AE8B8A19CAA0}" type="presParOf" srcId="{FB403EF2-F172-464F-934B-DD88748BFE73}" destId="{C2D9495E-8141-42E9-B65E-8E3801E1C5D6}" srcOrd="0" destOrd="0" presId="urn:microsoft.com/office/officeart/2008/layout/HorizontalMultiLevelHierarchy"/>
    <dgm:cxn modelId="{AC9A3E0E-DF1C-41D8-8F70-4448BC68FB97}" type="presParOf" srcId="{FB403EF2-F172-464F-934B-DD88748BFE73}" destId="{8EC12AB9-F100-47AE-A25A-C7E08B6CE156}" srcOrd="1" destOrd="0" presId="urn:microsoft.com/office/officeart/2008/layout/HorizontalMultiLevelHierarchy"/>
    <dgm:cxn modelId="{EA23595C-63AC-4B34-9CDA-B9CF085F9E59}" type="presParOf" srcId="{FA9FCFED-FF6D-499E-9A4E-C328D149531F}" destId="{D7A5F734-EC27-4FDA-AB6B-0C8ADFD380A8}" srcOrd="4" destOrd="0" presId="urn:microsoft.com/office/officeart/2008/layout/HorizontalMultiLevelHierarchy"/>
    <dgm:cxn modelId="{CB87E1F5-8321-47B5-99FF-14246079AC0C}" type="presParOf" srcId="{D7A5F734-EC27-4FDA-AB6B-0C8ADFD380A8}" destId="{6F343A53-4796-4666-B94B-FF3E0D7583C4}" srcOrd="0" destOrd="0" presId="urn:microsoft.com/office/officeart/2008/layout/HorizontalMultiLevelHierarchy"/>
    <dgm:cxn modelId="{8D6F81CE-701B-4E66-8A44-AAE85699BCC1}" type="presParOf" srcId="{FA9FCFED-FF6D-499E-9A4E-C328D149531F}" destId="{CCDE8681-8272-485C-A327-6E282291107F}" srcOrd="5" destOrd="0" presId="urn:microsoft.com/office/officeart/2008/layout/HorizontalMultiLevelHierarchy"/>
    <dgm:cxn modelId="{FE3E470A-560A-4538-A170-CF2A78AD22AC}" type="presParOf" srcId="{CCDE8681-8272-485C-A327-6E282291107F}" destId="{5F0C2812-9172-441C-B468-487DB318AC4C}" srcOrd="0" destOrd="0" presId="urn:microsoft.com/office/officeart/2008/layout/HorizontalMultiLevelHierarchy"/>
    <dgm:cxn modelId="{768FE6FD-218C-4C61-A24C-44F3FD774111}" type="presParOf" srcId="{CCDE8681-8272-485C-A327-6E282291107F}" destId="{13333677-57B8-456A-95B6-B5123B458E59}" srcOrd="1" destOrd="0" presId="urn:microsoft.com/office/officeart/2008/layout/HorizontalMultiLevelHierarchy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DF4942-4CD4-402A-A629-F11B32F3976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D2E36227-C81C-4528-8CDA-584A782397C1}">
      <dgm:prSet phldrT="[Текст]"/>
      <dgm:spPr/>
      <dgm:t>
        <a:bodyPr/>
        <a:lstStyle/>
        <a:p>
          <a:r>
            <a:rPr lang="ru-RU" dirty="0" smtClean="0"/>
            <a:t>Негативный случай</a:t>
          </a:r>
          <a:endParaRPr lang="ru-RU" dirty="0"/>
        </a:p>
      </dgm:t>
    </dgm:pt>
    <dgm:pt modelId="{E65C712E-65C1-4367-8CA6-29BD3DD55E0B}" type="parTrans" cxnId="{33DCD179-45E8-4B3C-94FA-1E25C9C78949}">
      <dgm:prSet/>
      <dgm:spPr/>
      <dgm:t>
        <a:bodyPr/>
        <a:lstStyle/>
        <a:p>
          <a:endParaRPr lang="ru-RU"/>
        </a:p>
      </dgm:t>
    </dgm:pt>
    <dgm:pt modelId="{1EC40C7B-27E7-497D-8B51-07BD009D773C}" type="sibTrans" cxnId="{33DCD179-45E8-4B3C-94FA-1E25C9C78949}">
      <dgm:prSet/>
      <dgm:spPr/>
      <dgm:t>
        <a:bodyPr/>
        <a:lstStyle/>
        <a:p>
          <a:endParaRPr lang="ru-RU"/>
        </a:p>
      </dgm:t>
    </dgm:pt>
    <dgm:pt modelId="{23526D10-404B-4AB1-9E66-26767569B217}">
      <dgm:prSet phldrT="[Текст]"/>
      <dgm:spPr/>
      <dgm:t>
        <a:bodyPr/>
        <a:lstStyle/>
        <a:p>
          <a:r>
            <a:rPr lang="ru-RU" dirty="0" smtClean="0"/>
            <a:t>Возбуждение эмоций</a:t>
          </a:r>
          <a:endParaRPr lang="ru-RU" dirty="0"/>
        </a:p>
      </dgm:t>
    </dgm:pt>
    <dgm:pt modelId="{F8601AAA-E665-42A3-9CF5-4B7FE43517A0}" type="parTrans" cxnId="{AB6C6C52-4144-4DCA-9C89-B8A2903761E0}">
      <dgm:prSet/>
      <dgm:spPr/>
      <dgm:t>
        <a:bodyPr/>
        <a:lstStyle/>
        <a:p>
          <a:endParaRPr lang="ru-RU"/>
        </a:p>
      </dgm:t>
    </dgm:pt>
    <dgm:pt modelId="{014E1339-B03E-4C42-B046-192465EDC5F9}" type="sibTrans" cxnId="{AB6C6C52-4144-4DCA-9C89-B8A2903761E0}">
      <dgm:prSet/>
      <dgm:spPr/>
      <dgm:t>
        <a:bodyPr/>
        <a:lstStyle/>
        <a:p>
          <a:endParaRPr lang="ru-RU"/>
        </a:p>
      </dgm:t>
    </dgm:pt>
    <dgm:pt modelId="{EE7DAF46-DFC8-4DA4-A509-9A877895EF7A}">
      <dgm:prSet phldrT="[Текст]"/>
      <dgm:spPr/>
      <dgm:t>
        <a:bodyPr/>
        <a:lstStyle/>
        <a:p>
          <a:r>
            <a:rPr lang="ru-RU" dirty="0" smtClean="0"/>
            <a:t>Негативизация проблемного поля</a:t>
          </a:r>
          <a:endParaRPr lang="ru-RU" dirty="0"/>
        </a:p>
      </dgm:t>
    </dgm:pt>
    <dgm:pt modelId="{FFDD509A-0C5C-466A-9809-E6417235A2A7}" type="parTrans" cxnId="{FFE15A5C-4F23-4CF2-9664-596A1F48E8F2}">
      <dgm:prSet/>
      <dgm:spPr/>
      <dgm:t>
        <a:bodyPr/>
        <a:lstStyle/>
        <a:p>
          <a:endParaRPr lang="ru-RU"/>
        </a:p>
      </dgm:t>
    </dgm:pt>
    <dgm:pt modelId="{C9106C2F-DA7D-40E8-8D2D-084FB4FF17B3}" type="sibTrans" cxnId="{FFE15A5C-4F23-4CF2-9664-596A1F48E8F2}">
      <dgm:prSet/>
      <dgm:spPr/>
      <dgm:t>
        <a:bodyPr/>
        <a:lstStyle/>
        <a:p>
          <a:endParaRPr lang="ru-RU"/>
        </a:p>
      </dgm:t>
    </dgm:pt>
    <dgm:pt modelId="{DFAD4821-22C7-4C09-8F8F-AAB97E2711F5}" type="pres">
      <dgm:prSet presAssocID="{16DF4942-4CD4-402A-A629-F11B32F3976C}" presName="linearFlow" presStyleCnt="0">
        <dgm:presLayoutVars>
          <dgm:dir/>
          <dgm:resizeHandles val="exact"/>
        </dgm:presLayoutVars>
      </dgm:prSet>
      <dgm:spPr/>
    </dgm:pt>
    <dgm:pt modelId="{713EEF35-285A-4EE5-B011-9F1389028D60}" type="pres">
      <dgm:prSet presAssocID="{D2E36227-C81C-4528-8CDA-584A782397C1}" presName="comp" presStyleCnt="0"/>
      <dgm:spPr/>
    </dgm:pt>
    <dgm:pt modelId="{0D91C502-C282-47F2-AA38-867FA89DA1B7}" type="pres">
      <dgm:prSet presAssocID="{D2E36227-C81C-4528-8CDA-584A782397C1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04767-143C-42DD-A1FA-6AAED0A63334}" type="pres">
      <dgm:prSet presAssocID="{D2E36227-C81C-4528-8CDA-584A782397C1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949AA7F-C8F0-49CA-BD3B-FFF1EB1DF1F8}" type="pres">
      <dgm:prSet presAssocID="{1EC40C7B-27E7-497D-8B51-07BD009D773C}" presName="sibTrans" presStyleCnt="0"/>
      <dgm:spPr/>
    </dgm:pt>
    <dgm:pt modelId="{1C0628D0-AEB7-4E21-92CC-DE533421EF63}" type="pres">
      <dgm:prSet presAssocID="{23526D10-404B-4AB1-9E66-26767569B217}" presName="comp" presStyleCnt="0"/>
      <dgm:spPr/>
    </dgm:pt>
    <dgm:pt modelId="{8DF85AC2-1D29-4703-9EB1-8B46D332E5C2}" type="pres">
      <dgm:prSet presAssocID="{23526D10-404B-4AB1-9E66-26767569B217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9D80A-0991-4318-9EF0-78AB88F1EBA5}" type="pres">
      <dgm:prSet presAssocID="{23526D10-404B-4AB1-9E66-26767569B217}" presName="rect1" presStyleLbl="lnNode1" presStyleIdx="1" presStyleCnt="3" custScaleX="1320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4850BFC-30DA-4137-848E-7C260B0A7D41}" type="pres">
      <dgm:prSet presAssocID="{014E1339-B03E-4C42-B046-192465EDC5F9}" presName="sibTrans" presStyleCnt="0"/>
      <dgm:spPr/>
    </dgm:pt>
    <dgm:pt modelId="{715DF0BF-F033-4437-BD1F-8CDE83FCD825}" type="pres">
      <dgm:prSet presAssocID="{EE7DAF46-DFC8-4DA4-A509-9A877895EF7A}" presName="comp" presStyleCnt="0"/>
      <dgm:spPr/>
    </dgm:pt>
    <dgm:pt modelId="{B0072F38-246C-4BBB-94F8-EF51F5633124}" type="pres">
      <dgm:prSet presAssocID="{EE7DAF46-DFC8-4DA4-A509-9A877895EF7A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DDF57-7CEF-44D0-ADD8-920940515221}" type="pres">
      <dgm:prSet presAssocID="{EE7DAF46-DFC8-4DA4-A509-9A877895EF7A}" presName="rect1" presStyleLbl="lnNode1" presStyleIdx="2" presStyleCnt="3" custScaleX="13804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86F2E52-B382-499F-9390-AF7BC456156B}" type="presOf" srcId="{16DF4942-4CD4-402A-A629-F11B32F3976C}" destId="{DFAD4821-22C7-4C09-8F8F-AAB97E2711F5}" srcOrd="0" destOrd="0" presId="urn:microsoft.com/office/officeart/2008/layout/AlternatingPictureBlocks"/>
    <dgm:cxn modelId="{FFE15A5C-4F23-4CF2-9664-596A1F48E8F2}" srcId="{16DF4942-4CD4-402A-A629-F11B32F3976C}" destId="{EE7DAF46-DFC8-4DA4-A509-9A877895EF7A}" srcOrd="2" destOrd="0" parTransId="{FFDD509A-0C5C-466A-9809-E6417235A2A7}" sibTransId="{C9106C2F-DA7D-40E8-8D2D-084FB4FF17B3}"/>
    <dgm:cxn modelId="{1EC37E63-2F03-497A-82D4-6723E4709277}" type="presOf" srcId="{D2E36227-C81C-4528-8CDA-584A782397C1}" destId="{0D91C502-C282-47F2-AA38-867FA89DA1B7}" srcOrd="0" destOrd="0" presId="urn:microsoft.com/office/officeart/2008/layout/AlternatingPictureBlocks"/>
    <dgm:cxn modelId="{12A6A11D-6F32-4823-88AF-9A42D9866017}" type="presOf" srcId="{23526D10-404B-4AB1-9E66-26767569B217}" destId="{8DF85AC2-1D29-4703-9EB1-8B46D332E5C2}" srcOrd="0" destOrd="0" presId="urn:microsoft.com/office/officeart/2008/layout/AlternatingPictureBlocks"/>
    <dgm:cxn modelId="{33DCD179-45E8-4B3C-94FA-1E25C9C78949}" srcId="{16DF4942-4CD4-402A-A629-F11B32F3976C}" destId="{D2E36227-C81C-4528-8CDA-584A782397C1}" srcOrd="0" destOrd="0" parTransId="{E65C712E-65C1-4367-8CA6-29BD3DD55E0B}" sibTransId="{1EC40C7B-27E7-497D-8B51-07BD009D773C}"/>
    <dgm:cxn modelId="{AB6C6C52-4144-4DCA-9C89-B8A2903761E0}" srcId="{16DF4942-4CD4-402A-A629-F11B32F3976C}" destId="{23526D10-404B-4AB1-9E66-26767569B217}" srcOrd="1" destOrd="0" parTransId="{F8601AAA-E665-42A3-9CF5-4B7FE43517A0}" sibTransId="{014E1339-B03E-4C42-B046-192465EDC5F9}"/>
    <dgm:cxn modelId="{4D008924-6E24-433D-A683-3ED760E2DCFD}" type="presOf" srcId="{EE7DAF46-DFC8-4DA4-A509-9A877895EF7A}" destId="{B0072F38-246C-4BBB-94F8-EF51F5633124}" srcOrd="0" destOrd="0" presId="urn:microsoft.com/office/officeart/2008/layout/AlternatingPictureBlocks"/>
    <dgm:cxn modelId="{EE441471-9437-4A32-8FEE-55FED080BA9A}" type="presParOf" srcId="{DFAD4821-22C7-4C09-8F8F-AAB97E2711F5}" destId="{713EEF35-285A-4EE5-B011-9F1389028D60}" srcOrd="0" destOrd="0" presId="urn:microsoft.com/office/officeart/2008/layout/AlternatingPictureBlocks"/>
    <dgm:cxn modelId="{209BCC2B-1F59-4C0A-9231-F7158879C553}" type="presParOf" srcId="{713EEF35-285A-4EE5-B011-9F1389028D60}" destId="{0D91C502-C282-47F2-AA38-867FA89DA1B7}" srcOrd="0" destOrd="0" presId="urn:microsoft.com/office/officeart/2008/layout/AlternatingPictureBlocks"/>
    <dgm:cxn modelId="{35686934-63BC-43D0-8076-46A3C4ABE7E2}" type="presParOf" srcId="{713EEF35-285A-4EE5-B011-9F1389028D60}" destId="{3BA04767-143C-42DD-A1FA-6AAED0A63334}" srcOrd="1" destOrd="0" presId="urn:microsoft.com/office/officeart/2008/layout/AlternatingPictureBlocks"/>
    <dgm:cxn modelId="{2C731ABA-7E84-4DA9-9D68-B3AA75BBF3CB}" type="presParOf" srcId="{DFAD4821-22C7-4C09-8F8F-AAB97E2711F5}" destId="{8949AA7F-C8F0-49CA-BD3B-FFF1EB1DF1F8}" srcOrd="1" destOrd="0" presId="urn:microsoft.com/office/officeart/2008/layout/AlternatingPictureBlocks"/>
    <dgm:cxn modelId="{08850159-6070-493F-B335-241505F70120}" type="presParOf" srcId="{DFAD4821-22C7-4C09-8F8F-AAB97E2711F5}" destId="{1C0628D0-AEB7-4E21-92CC-DE533421EF63}" srcOrd="2" destOrd="0" presId="urn:microsoft.com/office/officeart/2008/layout/AlternatingPictureBlocks"/>
    <dgm:cxn modelId="{66BE6B02-65B8-4081-8555-0A9FF89E97FB}" type="presParOf" srcId="{1C0628D0-AEB7-4E21-92CC-DE533421EF63}" destId="{8DF85AC2-1D29-4703-9EB1-8B46D332E5C2}" srcOrd="0" destOrd="0" presId="urn:microsoft.com/office/officeart/2008/layout/AlternatingPictureBlocks"/>
    <dgm:cxn modelId="{1A681B75-F447-441A-A02D-C8B30D0E03EC}" type="presParOf" srcId="{1C0628D0-AEB7-4E21-92CC-DE533421EF63}" destId="{A889D80A-0991-4318-9EF0-78AB88F1EBA5}" srcOrd="1" destOrd="0" presId="urn:microsoft.com/office/officeart/2008/layout/AlternatingPictureBlocks"/>
    <dgm:cxn modelId="{641CCC49-2B47-4BF0-A515-14634BDABFAC}" type="presParOf" srcId="{DFAD4821-22C7-4C09-8F8F-AAB97E2711F5}" destId="{54850BFC-30DA-4137-848E-7C260B0A7D41}" srcOrd="3" destOrd="0" presId="urn:microsoft.com/office/officeart/2008/layout/AlternatingPictureBlocks"/>
    <dgm:cxn modelId="{B834202E-22A3-4C7D-B0B4-49C13CBA313E}" type="presParOf" srcId="{DFAD4821-22C7-4C09-8F8F-AAB97E2711F5}" destId="{715DF0BF-F033-4437-BD1F-8CDE83FCD825}" srcOrd="4" destOrd="0" presId="urn:microsoft.com/office/officeart/2008/layout/AlternatingPictureBlocks"/>
    <dgm:cxn modelId="{70ADC710-5D91-41CB-9A22-7570A30A890E}" type="presParOf" srcId="{715DF0BF-F033-4437-BD1F-8CDE83FCD825}" destId="{B0072F38-246C-4BBB-94F8-EF51F5633124}" srcOrd="0" destOrd="0" presId="urn:microsoft.com/office/officeart/2008/layout/AlternatingPictureBlocks"/>
    <dgm:cxn modelId="{0CBAD300-26D6-4895-9FD2-DA178BE3198E}" type="presParOf" srcId="{715DF0BF-F033-4437-BD1F-8CDE83FCD825}" destId="{FA8DDF57-7CEF-44D0-ADD8-920940515221}" srcOrd="1" destOrd="0" presId="urn:microsoft.com/office/officeart/2008/layout/AlternatingPictureBlocks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DF4942-4CD4-402A-A629-F11B32F3976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D2E36227-C81C-4528-8CDA-584A782397C1}">
      <dgm:prSet phldrT="[Текст]"/>
      <dgm:spPr/>
      <dgm:t>
        <a:bodyPr/>
        <a:lstStyle/>
        <a:p>
          <a:r>
            <a:rPr lang="ru-RU" dirty="0" smtClean="0"/>
            <a:t>Поиск поддержки</a:t>
          </a:r>
          <a:endParaRPr lang="ru-RU" dirty="0"/>
        </a:p>
      </dgm:t>
    </dgm:pt>
    <dgm:pt modelId="{E65C712E-65C1-4367-8CA6-29BD3DD55E0B}" type="parTrans" cxnId="{33DCD179-45E8-4B3C-94FA-1E25C9C78949}">
      <dgm:prSet/>
      <dgm:spPr/>
      <dgm:t>
        <a:bodyPr/>
        <a:lstStyle/>
        <a:p>
          <a:endParaRPr lang="ru-RU"/>
        </a:p>
      </dgm:t>
    </dgm:pt>
    <dgm:pt modelId="{1EC40C7B-27E7-497D-8B51-07BD009D773C}" type="sibTrans" cxnId="{33DCD179-45E8-4B3C-94FA-1E25C9C78949}">
      <dgm:prSet/>
      <dgm:spPr/>
      <dgm:t>
        <a:bodyPr/>
        <a:lstStyle/>
        <a:p>
          <a:endParaRPr lang="ru-RU"/>
        </a:p>
      </dgm:t>
    </dgm:pt>
    <dgm:pt modelId="{23526D10-404B-4AB1-9E66-26767569B217}">
      <dgm:prSet phldrT="[Текст]"/>
      <dgm:spPr/>
      <dgm:t>
        <a:bodyPr/>
        <a:lstStyle/>
        <a:p>
          <a:r>
            <a:rPr lang="ru-RU" dirty="0" smtClean="0"/>
            <a:t>Побуждение к действию</a:t>
          </a:r>
          <a:endParaRPr lang="ru-RU" dirty="0"/>
        </a:p>
      </dgm:t>
    </dgm:pt>
    <dgm:pt modelId="{F8601AAA-E665-42A3-9CF5-4B7FE43517A0}" type="parTrans" cxnId="{AB6C6C52-4144-4DCA-9C89-B8A2903761E0}">
      <dgm:prSet/>
      <dgm:spPr/>
      <dgm:t>
        <a:bodyPr/>
        <a:lstStyle/>
        <a:p>
          <a:endParaRPr lang="ru-RU"/>
        </a:p>
      </dgm:t>
    </dgm:pt>
    <dgm:pt modelId="{014E1339-B03E-4C42-B046-192465EDC5F9}" type="sibTrans" cxnId="{AB6C6C52-4144-4DCA-9C89-B8A2903761E0}">
      <dgm:prSet/>
      <dgm:spPr/>
      <dgm:t>
        <a:bodyPr/>
        <a:lstStyle/>
        <a:p>
          <a:endParaRPr lang="ru-RU"/>
        </a:p>
      </dgm:t>
    </dgm:pt>
    <dgm:pt modelId="{EE7DAF46-DFC8-4DA4-A509-9A877895EF7A}">
      <dgm:prSet phldrT="[Текст]"/>
      <dgm:spPr/>
      <dgm:t>
        <a:bodyPr/>
        <a:lstStyle/>
        <a:p>
          <a:r>
            <a:rPr lang="ru-RU" dirty="0" smtClean="0"/>
            <a:t>Распространение контента </a:t>
          </a:r>
          <a:endParaRPr lang="ru-RU" dirty="0"/>
        </a:p>
      </dgm:t>
    </dgm:pt>
    <dgm:pt modelId="{FFDD509A-0C5C-466A-9809-E6417235A2A7}" type="parTrans" cxnId="{FFE15A5C-4F23-4CF2-9664-596A1F48E8F2}">
      <dgm:prSet/>
      <dgm:spPr/>
      <dgm:t>
        <a:bodyPr/>
        <a:lstStyle/>
        <a:p>
          <a:endParaRPr lang="ru-RU"/>
        </a:p>
      </dgm:t>
    </dgm:pt>
    <dgm:pt modelId="{C9106C2F-DA7D-40E8-8D2D-084FB4FF17B3}" type="sibTrans" cxnId="{FFE15A5C-4F23-4CF2-9664-596A1F48E8F2}">
      <dgm:prSet/>
      <dgm:spPr/>
      <dgm:t>
        <a:bodyPr/>
        <a:lstStyle/>
        <a:p>
          <a:endParaRPr lang="ru-RU"/>
        </a:p>
      </dgm:t>
    </dgm:pt>
    <dgm:pt modelId="{DFAD4821-22C7-4C09-8F8F-AAB97E2711F5}" type="pres">
      <dgm:prSet presAssocID="{16DF4942-4CD4-402A-A629-F11B32F3976C}" presName="linearFlow" presStyleCnt="0">
        <dgm:presLayoutVars>
          <dgm:dir/>
          <dgm:resizeHandles val="exact"/>
        </dgm:presLayoutVars>
      </dgm:prSet>
      <dgm:spPr/>
    </dgm:pt>
    <dgm:pt modelId="{713EEF35-285A-4EE5-B011-9F1389028D60}" type="pres">
      <dgm:prSet presAssocID="{D2E36227-C81C-4528-8CDA-584A782397C1}" presName="comp" presStyleCnt="0"/>
      <dgm:spPr/>
    </dgm:pt>
    <dgm:pt modelId="{0D91C502-C282-47F2-AA38-867FA89DA1B7}" type="pres">
      <dgm:prSet presAssocID="{D2E36227-C81C-4528-8CDA-584A782397C1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04767-143C-42DD-A1FA-6AAED0A63334}" type="pres">
      <dgm:prSet presAssocID="{D2E36227-C81C-4528-8CDA-584A782397C1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949AA7F-C8F0-49CA-BD3B-FFF1EB1DF1F8}" type="pres">
      <dgm:prSet presAssocID="{1EC40C7B-27E7-497D-8B51-07BD009D773C}" presName="sibTrans" presStyleCnt="0"/>
      <dgm:spPr/>
    </dgm:pt>
    <dgm:pt modelId="{1C0628D0-AEB7-4E21-92CC-DE533421EF63}" type="pres">
      <dgm:prSet presAssocID="{23526D10-404B-4AB1-9E66-26767569B217}" presName="comp" presStyleCnt="0"/>
      <dgm:spPr/>
    </dgm:pt>
    <dgm:pt modelId="{8DF85AC2-1D29-4703-9EB1-8B46D332E5C2}" type="pres">
      <dgm:prSet presAssocID="{23526D10-404B-4AB1-9E66-26767569B217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9D80A-0991-4318-9EF0-78AB88F1EBA5}" type="pres">
      <dgm:prSet presAssocID="{23526D10-404B-4AB1-9E66-26767569B217}" presName="rect1" presStyleLbl="lnNode1" presStyleIdx="1" presStyleCnt="3" custScaleX="12216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4850BFC-30DA-4137-848E-7C260B0A7D41}" type="pres">
      <dgm:prSet presAssocID="{014E1339-B03E-4C42-B046-192465EDC5F9}" presName="sibTrans" presStyleCnt="0"/>
      <dgm:spPr/>
    </dgm:pt>
    <dgm:pt modelId="{715DF0BF-F033-4437-BD1F-8CDE83FCD825}" type="pres">
      <dgm:prSet presAssocID="{EE7DAF46-DFC8-4DA4-A509-9A877895EF7A}" presName="comp" presStyleCnt="0"/>
      <dgm:spPr/>
    </dgm:pt>
    <dgm:pt modelId="{B0072F38-246C-4BBB-94F8-EF51F5633124}" type="pres">
      <dgm:prSet presAssocID="{EE7DAF46-DFC8-4DA4-A509-9A877895EF7A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DDF57-7CEF-44D0-ADD8-920940515221}" type="pres">
      <dgm:prSet presAssocID="{EE7DAF46-DFC8-4DA4-A509-9A877895EF7A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DDAC690-6119-48E7-98A7-D15772915084}" type="presOf" srcId="{EE7DAF46-DFC8-4DA4-A509-9A877895EF7A}" destId="{B0072F38-246C-4BBB-94F8-EF51F5633124}" srcOrd="0" destOrd="0" presId="urn:microsoft.com/office/officeart/2008/layout/AlternatingPictureBlocks"/>
    <dgm:cxn modelId="{FFE15A5C-4F23-4CF2-9664-596A1F48E8F2}" srcId="{16DF4942-4CD4-402A-A629-F11B32F3976C}" destId="{EE7DAF46-DFC8-4DA4-A509-9A877895EF7A}" srcOrd="2" destOrd="0" parTransId="{FFDD509A-0C5C-466A-9809-E6417235A2A7}" sibTransId="{C9106C2F-DA7D-40E8-8D2D-084FB4FF17B3}"/>
    <dgm:cxn modelId="{C8B701C9-C00E-4993-92B9-94B16CD83CA2}" type="presOf" srcId="{23526D10-404B-4AB1-9E66-26767569B217}" destId="{8DF85AC2-1D29-4703-9EB1-8B46D332E5C2}" srcOrd="0" destOrd="0" presId="urn:microsoft.com/office/officeart/2008/layout/AlternatingPictureBlocks"/>
    <dgm:cxn modelId="{9C56AF29-3691-45C9-9C78-45A0B7665FB3}" type="presOf" srcId="{16DF4942-4CD4-402A-A629-F11B32F3976C}" destId="{DFAD4821-22C7-4C09-8F8F-AAB97E2711F5}" srcOrd="0" destOrd="0" presId="urn:microsoft.com/office/officeart/2008/layout/AlternatingPictureBlocks"/>
    <dgm:cxn modelId="{33DCD179-45E8-4B3C-94FA-1E25C9C78949}" srcId="{16DF4942-4CD4-402A-A629-F11B32F3976C}" destId="{D2E36227-C81C-4528-8CDA-584A782397C1}" srcOrd="0" destOrd="0" parTransId="{E65C712E-65C1-4367-8CA6-29BD3DD55E0B}" sibTransId="{1EC40C7B-27E7-497D-8B51-07BD009D773C}"/>
    <dgm:cxn modelId="{AB6C6C52-4144-4DCA-9C89-B8A2903761E0}" srcId="{16DF4942-4CD4-402A-A629-F11B32F3976C}" destId="{23526D10-404B-4AB1-9E66-26767569B217}" srcOrd="1" destOrd="0" parTransId="{F8601AAA-E665-42A3-9CF5-4B7FE43517A0}" sibTransId="{014E1339-B03E-4C42-B046-192465EDC5F9}"/>
    <dgm:cxn modelId="{1CF0FCBF-703C-4C2B-A01F-2B30CA96A1F4}" type="presOf" srcId="{D2E36227-C81C-4528-8CDA-584A782397C1}" destId="{0D91C502-C282-47F2-AA38-867FA89DA1B7}" srcOrd="0" destOrd="0" presId="urn:microsoft.com/office/officeart/2008/layout/AlternatingPictureBlocks"/>
    <dgm:cxn modelId="{D1DC4CC2-86C2-4DFF-94A6-5F7D6CC1B67A}" type="presParOf" srcId="{DFAD4821-22C7-4C09-8F8F-AAB97E2711F5}" destId="{713EEF35-285A-4EE5-B011-9F1389028D60}" srcOrd="0" destOrd="0" presId="urn:microsoft.com/office/officeart/2008/layout/AlternatingPictureBlocks"/>
    <dgm:cxn modelId="{DAE3DE78-29D9-4754-92DB-E28C3D1C637E}" type="presParOf" srcId="{713EEF35-285A-4EE5-B011-9F1389028D60}" destId="{0D91C502-C282-47F2-AA38-867FA89DA1B7}" srcOrd="0" destOrd="0" presId="urn:microsoft.com/office/officeart/2008/layout/AlternatingPictureBlocks"/>
    <dgm:cxn modelId="{DD59B5CF-5DE2-4F23-9257-474D9DE3D4D2}" type="presParOf" srcId="{713EEF35-285A-4EE5-B011-9F1389028D60}" destId="{3BA04767-143C-42DD-A1FA-6AAED0A63334}" srcOrd="1" destOrd="0" presId="urn:microsoft.com/office/officeart/2008/layout/AlternatingPictureBlocks"/>
    <dgm:cxn modelId="{16222C31-A230-438E-90DD-4D2F0E29AF8A}" type="presParOf" srcId="{DFAD4821-22C7-4C09-8F8F-AAB97E2711F5}" destId="{8949AA7F-C8F0-49CA-BD3B-FFF1EB1DF1F8}" srcOrd="1" destOrd="0" presId="urn:microsoft.com/office/officeart/2008/layout/AlternatingPictureBlocks"/>
    <dgm:cxn modelId="{74DE2B23-38CC-40D5-BC96-5E2914A1B1F0}" type="presParOf" srcId="{DFAD4821-22C7-4C09-8F8F-AAB97E2711F5}" destId="{1C0628D0-AEB7-4E21-92CC-DE533421EF63}" srcOrd="2" destOrd="0" presId="urn:microsoft.com/office/officeart/2008/layout/AlternatingPictureBlocks"/>
    <dgm:cxn modelId="{2CFEADA0-54BF-41A2-9D94-EA20713525C0}" type="presParOf" srcId="{1C0628D0-AEB7-4E21-92CC-DE533421EF63}" destId="{8DF85AC2-1D29-4703-9EB1-8B46D332E5C2}" srcOrd="0" destOrd="0" presId="urn:microsoft.com/office/officeart/2008/layout/AlternatingPictureBlocks"/>
    <dgm:cxn modelId="{96EB0076-C42D-463C-B674-16FDE51F018E}" type="presParOf" srcId="{1C0628D0-AEB7-4E21-92CC-DE533421EF63}" destId="{A889D80A-0991-4318-9EF0-78AB88F1EBA5}" srcOrd="1" destOrd="0" presId="urn:microsoft.com/office/officeart/2008/layout/AlternatingPictureBlocks"/>
    <dgm:cxn modelId="{D099CCAB-1EB9-46D7-94E6-F94C84DE5D9E}" type="presParOf" srcId="{DFAD4821-22C7-4C09-8F8F-AAB97E2711F5}" destId="{54850BFC-30DA-4137-848E-7C260B0A7D41}" srcOrd="3" destOrd="0" presId="urn:microsoft.com/office/officeart/2008/layout/AlternatingPictureBlocks"/>
    <dgm:cxn modelId="{D8F5E36D-8472-4459-8E64-854216DC7CB5}" type="presParOf" srcId="{DFAD4821-22C7-4C09-8F8F-AAB97E2711F5}" destId="{715DF0BF-F033-4437-BD1F-8CDE83FCD825}" srcOrd="4" destOrd="0" presId="urn:microsoft.com/office/officeart/2008/layout/AlternatingPictureBlocks"/>
    <dgm:cxn modelId="{03DA710A-AC6F-4A62-BB0A-70BA6390151D}" type="presParOf" srcId="{715DF0BF-F033-4437-BD1F-8CDE83FCD825}" destId="{B0072F38-246C-4BBB-94F8-EF51F5633124}" srcOrd="0" destOrd="0" presId="urn:microsoft.com/office/officeart/2008/layout/AlternatingPictureBlocks"/>
    <dgm:cxn modelId="{69DAF52B-4AB3-43BA-94B5-33DB43C2A272}" type="presParOf" srcId="{715DF0BF-F033-4437-BD1F-8CDE83FCD825}" destId="{FA8DDF57-7CEF-44D0-ADD8-920940515221}" srcOrd="1" destOrd="0" presId="urn:microsoft.com/office/officeart/2008/layout/AlternatingPictureBlocks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93202-BB1A-4A8B-9D08-CD2D64FCF2E4}">
      <dsp:nvSpPr>
        <dsp:cNvPr id="0" name=""/>
        <dsp:cNvSpPr/>
      </dsp:nvSpPr>
      <dsp:spPr>
        <a:xfrm>
          <a:off x="671744" y="1348822"/>
          <a:ext cx="2030015" cy="121800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Общение</a:t>
          </a:r>
          <a:endParaRPr lang="ru-RU" sz="2500" b="1" kern="1200" dirty="0"/>
        </a:p>
      </dsp:txBody>
      <dsp:txXfrm>
        <a:off x="671744" y="1348822"/>
        <a:ext cx="2030015" cy="1218009"/>
      </dsp:txXfrm>
    </dsp:sp>
    <dsp:sp modelId="{8A559FFF-FBD9-43F8-99A3-C89C7EF216AB}">
      <dsp:nvSpPr>
        <dsp:cNvPr id="0" name=""/>
        <dsp:cNvSpPr/>
      </dsp:nvSpPr>
      <dsp:spPr>
        <a:xfrm>
          <a:off x="3192009" y="1368152"/>
          <a:ext cx="2030015" cy="121800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Усвоение идеологии</a:t>
          </a:r>
          <a:endParaRPr lang="ru-RU" sz="2500" b="1" kern="1200" dirty="0"/>
        </a:p>
      </dsp:txBody>
      <dsp:txXfrm>
        <a:off x="3192009" y="1368152"/>
        <a:ext cx="2030015" cy="1218009"/>
      </dsp:txXfrm>
    </dsp:sp>
    <dsp:sp modelId="{EA55E955-9CA8-40F9-982A-1D9DBB7F4DD8}">
      <dsp:nvSpPr>
        <dsp:cNvPr id="0" name=""/>
        <dsp:cNvSpPr/>
      </dsp:nvSpPr>
      <dsp:spPr>
        <a:xfrm>
          <a:off x="743749" y="2820855"/>
          <a:ext cx="2030015" cy="1218009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Смена приоритетов</a:t>
          </a:r>
          <a:endParaRPr lang="ru-RU" sz="2500" b="1" kern="1200" dirty="0"/>
        </a:p>
      </dsp:txBody>
      <dsp:txXfrm>
        <a:off x="743749" y="2820855"/>
        <a:ext cx="2030015" cy="1218009"/>
      </dsp:txXfrm>
    </dsp:sp>
    <dsp:sp modelId="{64D938B0-D4E0-4A7B-989F-0F81CBDB00CC}">
      <dsp:nvSpPr>
        <dsp:cNvPr id="0" name=""/>
        <dsp:cNvSpPr/>
      </dsp:nvSpPr>
      <dsp:spPr>
        <a:xfrm>
          <a:off x="3192009" y="2820855"/>
          <a:ext cx="2030015" cy="121800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Действия</a:t>
          </a:r>
          <a:r>
            <a:rPr lang="ru-RU" sz="2500" kern="1200" dirty="0" smtClean="0"/>
            <a:t> </a:t>
          </a:r>
          <a:endParaRPr lang="ru-RU" sz="2500" kern="1200" dirty="0"/>
        </a:p>
      </dsp:txBody>
      <dsp:txXfrm>
        <a:off x="3192009" y="2820855"/>
        <a:ext cx="2030015" cy="1218009"/>
      </dsp:txXfrm>
    </dsp:sp>
    <dsp:sp modelId="{EC93825A-B742-4474-B9C2-4E4DA23154C3}">
      <dsp:nvSpPr>
        <dsp:cNvPr id="0" name=""/>
        <dsp:cNvSpPr/>
      </dsp:nvSpPr>
      <dsp:spPr>
        <a:xfrm>
          <a:off x="1972883" y="3"/>
          <a:ext cx="2030015" cy="1218009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Вербовка</a:t>
          </a:r>
          <a:endParaRPr lang="ru-RU" sz="2500" b="1" kern="1200" dirty="0"/>
        </a:p>
      </dsp:txBody>
      <dsp:txXfrm>
        <a:off x="1972883" y="3"/>
        <a:ext cx="2030015" cy="12180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1C502-C282-47F2-AA38-867FA89DA1B7}">
      <dsp:nvSpPr>
        <dsp:cNvPr id="0" name=""/>
        <dsp:cNvSpPr/>
      </dsp:nvSpPr>
      <dsp:spPr>
        <a:xfrm>
          <a:off x="2839320" y="792"/>
          <a:ext cx="3567141" cy="16133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Убеждение других</a:t>
          </a:r>
          <a:endParaRPr lang="ru-RU" sz="3500" kern="1200" dirty="0"/>
        </a:p>
      </dsp:txBody>
      <dsp:txXfrm>
        <a:off x="2839320" y="792"/>
        <a:ext cx="3567141" cy="1613361"/>
      </dsp:txXfrm>
    </dsp:sp>
    <dsp:sp modelId="{3BA04767-143C-42DD-A1FA-6AAED0A63334}">
      <dsp:nvSpPr>
        <dsp:cNvPr id="0" name=""/>
        <dsp:cNvSpPr/>
      </dsp:nvSpPr>
      <dsp:spPr>
        <a:xfrm>
          <a:off x="1082370" y="792"/>
          <a:ext cx="1597227" cy="161336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85AC2-1D29-4703-9EB1-8B46D332E5C2}">
      <dsp:nvSpPr>
        <dsp:cNvPr id="0" name=""/>
        <dsp:cNvSpPr/>
      </dsp:nvSpPr>
      <dsp:spPr>
        <a:xfrm>
          <a:off x="959822" y="1880358"/>
          <a:ext cx="3567141" cy="16133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Участие в акциях</a:t>
          </a:r>
          <a:endParaRPr lang="ru-RU" sz="3500" kern="1200" dirty="0"/>
        </a:p>
      </dsp:txBody>
      <dsp:txXfrm>
        <a:off x="959822" y="1880358"/>
        <a:ext cx="3567141" cy="1613361"/>
      </dsp:txXfrm>
    </dsp:sp>
    <dsp:sp modelId="{A889D80A-0991-4318-9EF0-78AB88F1EBA5}">
      <dsp:nvSpPr>
        <dsp:cNvPr id="0" name=""/>
        <dsp:cNvSpPr/>
      </dsp:nvSpPr>
      <dsp:spPr>
        <a:xfrm>
          <a:off x="4441592" y="1880358"/>
          <a:ext cx="2087416" cy="161336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72F38-246C-4BBB-94F8-EF51F5633124}">
      <dsp:nvSpPr>
        <dsp:cNvPr id="0" name=""/>
        <dsp:cNvSpPr/>
      </dsp:nvSpPr>
      <dsp:spPr>
        <a:xfrm>
          <a:off x="2948458" y="3759924"/>
          <a:ext cx="3567141" cy="16133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Самостоятельное планирование</a:t>
          </a:r>
          <a:endParaRPr lang="ru-RU" sz="3500" kern="1200" dirty="0"/>
        </a:p>
      </dsp:txBody>
      <dsp:txXfrm>
        <a:off x="2948458" y="3759924"/>
        <a:ext cx="3567141" cy="1613361"/>
      </dsp:txXfrm>
    </dsp:sp>
    <dsp:sp modelId="{FA8DDF57-7CEF-44D0-ADD8-920940515221}">
      <dsp:nvSpPr>
        <dsp:cNvPr id="0" name=""/>
        <dsp:cNvSpPr/>
      </dsp:nvSpPr>
      <dsp:spPr>
        <a:xfrm>
          <a:off x="973231" y="3759924"/>
          <a:ext cx="2033781" cy="161336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2BBD8-F533-4512-AC76-157F53B65A14}">
      <dsp:nvSpPr>
        <dsp:cNvPr id="0" name=""/>
        <dsp:cNvSpPr/>
      </dsp:nvSpPr>
      <dsp:spPr>
        <a:xfrm>
          <a:off x="3813" y="2569130"/>
          <a:ext cx="2126313" cy="106315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Женщина</a:t>
          </a:r>
          <a:endParaRPr lang="ru-RU" sz="2300" kern="1200" dirty="0"/>
        </a:p>
      </dsp:txBody>
      <dsp:txXfrm>
        <a:off x="34952" y="2600269"/>
        <a:ext cx="2064035" cy="1000878"/>
      </dsp:txXfrm>
    </dsp:sp>
    <dsp:sp modelId="{EB9BAC41-917C-4F06-81CD-C772F1FD0625}">
      <dsp:nvSpPr>
        <dsp:cNvPr id="0" name=""/>
        <dsp:cNvSpPr/>
      </dsp:nvSpPr>
      <dsp:spPr>
        <a:xfrm rot="18770822">
          <a:off x="1930042" y="2625105"/>
          <a:ext cx="1250692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250692" y="17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4121" y="2610954"/>
        <a:ext cx="62534" cy="62534"/>
      </dsp:txXfrm>
    </dsp:sp>
    <dsp:sp modelId="{7E488959-E08A-4FAF-BE3F-79C20CAFD24A}">
      <dsp:nvSpPr>
        <dsp:cNvPr id="0" name=""/>
        <dsp:cNvSpPr/>
      </dsp:nvSpPr>
      <dsp:spPr>
        <a:xfrm>
          <a:off x="2980651" y="1652157"/>
          <a:ext cx="2126313" cy="106315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любовь</a:t>
          </a:r>
          <a:endParaRPr lang="ru-RU" sz="2300" kern="1200" dirty="0"/>
        </a:p>
      </dsp:txBody>
      <dsp:txXfrm>
        <a:off x="3011790" y="1683296"/>
        <a:ext cx="2064035" cy="1000878"/>
      </dsp:txXfrm>
    </dsp:sp>
    <dsp:sp modelId="{51416AA8-05ED-4053-9E0A-10DC46949773}">
      <dsp:nvSpPr>
        <dsp:cNvPr id="0" name=""/>
        <dsp:cNvSpPr/>
      </dsp:nvSpPr>
      <dsp:spPr>
        <a:xfrm rot="19457599">
          <a:off x="5008515" y="1860961"/>
          <a:ext cx="1047425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047425" y="17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06042" y="1851892"/>
        <a:ext cx="52371" cy="52371"/>
      </dsp:txXfrm>
    </dsp:sp>
    <dsp:sp modelId="{E406BA70-0DDB-49E1-AB2B-C5DDE80F0618}">
      <dsp:nvSpPr>
        <dsp:cNvPr id="0" name=""/>
        <dsp:cNvSpPr/>
      </dsp:nvSpPr>
      <dsp:spPr>
        <a:xfrm>
          <a:off x="5957490" y="1040842"/>
          <a:ext cx="2126313" cy="106315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Создание семьи</a:t>
          </a:r>
          <a:endParaRPr lang="ru-RU" sz="2300" kern="1200" dirty="0"/>
        </a:p>
      </dsp:txBody>
      <dsp:txXfrm>
        <a:off x="5988629" y="1071981"/>
        <a:ext cx="2064035" cy="1000878"/>
      </dsp:txXfrm>
    </dsp:sp>
    <dsp:sp modelId="{67A8336D-FFFB-4845-A531-7A32211EF4B1}">
      <dsp:nvSpPr>
        <dsp:cNvPr id="0" name=""/>
        <dsp:cNvSpPr/>
      </dsp:nvSpPr>
      <dsp:spPr>
        <a:xfrm rot="2142401">
          <a:off x="5008515" y="2472276"/>
          <a:ext cx="1047425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047425" y="17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06042" y="2463207"/>
        <a:ext cx="52371" cy="52371"/>
      </dsp:txXfrm>
    </dsp:sp>
    <dsp:sp modelId="{4A6F4801-125B-449E-BD86-7A943F04A50A}">
      <dsp:nvSpPr>
        <dsp:cNvPr id="0" name=""/>
        <dsp:cNvSpPr/>
      </dsp:nvSpPr>
      <dsp:spPr>
        <a:xfrm>
          <a:off x="5957490" y="2263472"/>
          <a:ext cx="2126313" cy="1063156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Исправление семьи</a:t>
          </a:r>
          <a:endParaRPr lang="ru-RU" sz="2300" kern="1200" dirty="0"/>
        </a:p>
      </dsp:txBody>
      <dsp:txXfrm>
        <a:off x="5988629" y="2294611"/>
        <a:ext cx="2064035" cy="1000878"/>
      </dsp:txXfrm>
    </dsp:sp>
    <dsp:sp modelId="{2D3B0DBE-6BA2-407F-84DD-CE3A5912BF1B}">
      <dsp:nvSpPr>
        <dsp:cNvPr id="0" name=""/>
        <dsp:cNvSpPr/>
      </dsp:nvSpPr>
      <dsp:spPr>
        <a:xfrm rot="2917559">
          <a:off x="1913433" y="3563224"/>
          <a:ext cx="1278319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278319" y="17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0635" y="3548383"/>
        <a:ext cx="63915" cy="63915"/>
      </dsp:txXfrm>
    </dsp:sp>
    <dsp:sp modelId="{547588DB-C0BF-4BAE-A663-13FE44A845EC}">
      <dsp:nvSpPr>
        <dsp:cNvPr id="0" name=""/>
        <dsp:cNvSpPr/>
      </dsp:nvSpPr>
      <dsp:spPr>
        <a:xfrm>
          <a:off x="2975059" y="3528395"/>
          <a:ext cx="2126313" cy="106315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Социальная справедливость</a:t>
          </a:r>
          <a:endParaRPr lang="ru-RU" sz="2300" kern="1200" dirty="0"/>
        </a:p>
      </dsp:txBody>
      <dsp:txXfrm>
        <a:off x="3006198" y="3559534"/>
        <a:ext cx="2064035" cy="1000878"/>
      </dsp:txXfrm>
    </dsp:sp>
    <dsp:sp modelId="{DE0A8D76-FA9E-4691-AAEA-E88C97C44DBC}">
      <dsp:nvSpPr>
        <dsp:cNvPr id="0" name=""/>
        <dsp:cNvSpPr/>
      </dsp:nvSpPr>
      <dsp:spPr>
        <a:xfrm>
          <a:off x="5101372" y="4042856"/>
          <a:ext cx="826008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826008" y="17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93727" y="4039323"/>
        <a:ext cx="41300" cy="41300"/>
      </dsp:txXfrm>
    </dsp:sp>
    <dsp:sp modelId="{503C7EE6-58D4-4162-B107-9783B48DB37B}">
      <dsp:nvSpPr>
        <dsp:cNvPr id="0" name=""/>
        <dsp:cNvSpPr/>
      </dsp:nvSpPr>
      <dsp:spPr>
        <a:xfrm>
          <a:off x="5927381" y="3528395"/>
          <a:ext cx="2126313" cy="106315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Лучший мир</a:t>
          </a:r>
          <a:endParaRPr lang="ru-RU" sz="2300" kern="1200" dirty="0"/>
        </a:p>
      </dsp:txBody>
      <dsp:txXfrm>
        <a:off x="5958520" y="3559534"/>
        <a:ext cx="2064035" cy="10008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2BBD8-F533-4512-AC76-157F53B65A14}">
      <dsp:nvSpPr>
        <dsp:cNvPr id="0" name=""/>
        <dsp:cNvSpPr/>
      </dsp:nvSpPr>
      <dsp:spPr>
        <a:xfrm>
          <a:off x="3813" y="2569130"/>
          <a:ext cx="2126313" cy="106315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Мужчина</a:t>
          </a:r>
          <a:endParaRPr lang="ru-RU" sz="2300" kern="1200" dirty="0"/>
        </a:p>
      </dsp:txBody>
      <dsp:txXfrm>
        <a:off x="34952" y="2600269"/>
        <a:ext cx="2064035" cy="1000878"/>
      </dsp:txXfrm>
    </dsp:sp>
    <dsp:sp modelId="{EB9BAC41-917C-4F06-81CD-C772F1FD0625}">
      <dsp:nvSpPr>
        <dsp:cNvPr id="0" name=""/>
        <dsp:cNvSpPr/>
      </dsp:nvSpPr>
      <dsp:spPr>
        <a:xfrm rot="18770822">
          <a:off x="1930042" y="2625105"/>
          <a:ext cx="1250692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250692" y="17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4121" y="2610954"/>
        <a:ext cx="62534" cy="62534"/>
      </dsp:txXfrm>
    </dsp:sp>
    <dsp:sp modelId="{7E488959-E08A-4FAF-BE3F-79C20CAFD24A}">
      <dsp:nvSpPr>
        <dsp:cNvPr id="0" name=""/>
        <dsp:cNvSpPr/>
      </dsp:nvSpPr>
      <dsp:spPr>
        <a:xfrm>
          <a:off x="2980651" y="1652157"/>
          <a:ext cx="2126313" cy="106315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Социальная справедливость</a:t>
          </a:r>
          <a:endParaRPr lang="ru-RU" sz="2300" kern="1200" dirty="0"/>
        </a:p>
      </dsp:txBody>
      <dsp:txXfrm>
        <a:off x="3011790" y="1683296"/>
        <a:ext cx="2064035" cy="1000878"/>
      </dsp:txXfrm>
    </dsp:sp>
    <dsp:sp modelId="{51416AA8-05ED-4053-9E0A-10DC46949773}">
      <dsp:nvSpPr>
        <dsp:cNvPr id="0" name=""/>
        <dsp:cNvSpPr/>
      </dsp:nvSpPr>
      <dsp:spPr>
        <a:xfrm rot="19457599">
          <a:off x="5008515" y="1860961"/>
          <a:ext cx="1047425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047425" y="17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06042" y="1851892"/>
        <a:ext cx="52371" cy="52371"/>
      </dsp:txXfrm>
    </dsp:sp>
    <dsp:sp modelId="{E406BA70-0DDB-49E1-AB2B-C5DDE80F0618}">
      <dsp:nvSpPr>
        <dsp:cNvPr id="0" name=""/>
        <dsp:cNvSpPr/>
      </dsp:nvSpPr>
      <dsp:spPr>
        <a:xfrm>
          <a:off x="5957490" y="1040842"/>
          <a:ext cx="2126313" cy="106315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Признание</a:t>
          </a:r>
          <a:endParaRPr lang="ru-RU" sz="2300" kern="1200" dirty="0"/>
        </a:p>
      </dsp:txBody>
      <dsp:txXfrm>
        <a:off x="5988629" y="1071981"/>
        <a:ext cx="2064035" cy="1000878"/>
      </dsp:txXfrm>
    </dsp:sp>
    <dsp:sp modelId="{67A8336D-FFFB-4845-A531-7A32211EF4B1}">
      <dsp:nvSpPr>
        <dsp:cNvPr id="0" name=""/>
        <dsp:cNvSpPr/>
      </dsp:nvSpPr>
      <dsp:spPr>
        <a:xfrm rot="2142401">
          <a:off x="5008515" y="2472276"/>
          <a:ext cx="1047425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047425" y="17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06042" y="2463207"/>
        <a:ext cx="52371" cy="52371"/>
      </dsp:txXfrm>
    </dsp:sp>
    <dsp:sp modelId="{4A6F4801-125B-449E-BD86-7A943F04A50A}">
      <dsp:nvSpPr>
        <dsp:cNvPr id="0" name=""/>
        <dsp:cNvSpPr/>
      </dsp:nvSpPr>
      <dsp:spPr>
        <a:xfrm>
          <a:off x="5957490" y="2263472"/>
          <a:ext cx="2126313" cy="1063156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Деньги</a:t>
          </a:r>
          <a:endParaRPr lang="ru-RU" sz="2300" kern="1200" dirty="0"/>
        </a:p>
      </dsp:txBody>
      <dsp:txXfrm>
        <a:off x="5988629" y="2294611"/>
        <a:ext cx="2064035" cy="1000878"/>
      </dsp:txXfrm>
    </dsp:sp>
    <dsp:sp modelId="{2D3B0DBE-6BA2-407F-84DD-CE3A5912BF1B}">
      <dsp:nvSpPr>
        <dsp:cNvPr id="0" name=""/>
        <dsp:cNvSpPr/>
      </dsp:nvSpPr>
      <dsp:spPr>
        <a:xfrm rot="2829178">
          <a:off x="1930042" y="3542078"/>
          <a:ext cx="1250692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1250692" y="17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4121" y="3527927"/>
        <a:ext cx="62534" cy="62534"/>
      </dsp:txXfrm>
    </dsp:sp>
    <dsp:sp modelId="{547588DB-C0BF-4BAE-A663-13FE44A845EC}">
      <dsp:nvSpPr>
        <dsp:cNvPr id="0" name=""/>
        <dsp:cNvSpPr/>
      </dsp:nvSpPr>
      <dsp:spPr>
        <a:xfrm>
          <a:off x="2980651" y="3486102"/>
          <a:ext cx="2126313" cy="106315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Карьера</a:t>
          </a:r>
          <a:endParaRPr lang="ru-RU" sz="2300" kern="1200" dirty="0"/>
        </a:p>
      </dsp:txBody>
      <dsp:txXfrm>
        <a:off x="3011790" y="3517241"/>
        <a:ext cx="2064035" cy="1000878"/>
      </dsp:txXfrm>
    </dsp:sp>
    <dsp:sp modelId="{DE0A8D76-FA9E-4691-AAEA-E88C97C44DBC}">
      <dsp:nvSpPr>
        <dsp:cNvPr id="0" name=""/>
        <dsp:cNvSpPr/>
      </dsp:nvSpPr>
      <dsp:spPr>
        <a:xfrm rot="177059">
          <a:off x="5106420" y="4021710"/>
          <a:ext cx="821506" cy="34233"/>
        </a:xfrm>
        <a:custGeom>
          <a:avLst/>
          <a:gdLst/>
          <a:ahLst/>
          <a:cxnLst/>
          <a:rect l="0" t="0" r="0" b="0"/>
          <a:pathLst>
            <a:path>
              <a:moveTo>
                <a:pt x="0" y="17116"/>
              </a:moveTo>
              <a:lnTo>
                <a:pt x="821506" y="17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96635" y="4018289"/>
        <a:ext cx="41075" cy="41075"/>
      </dsp:txXfrm>
    </dsp:sp>
    <dsp:sp modelId="{503C7EE6-58D4-4162-B107-9783B48DB37B}">
      <dsp:nvSpPr>
        <dsp:cNvPr id="0" name=""/>
        <dsp:cNvSpPr/>
      </dsp:nvSpPr>
      <dsp:spPr>
        <a:xfrm>
          <a:off x="5927381" y="3528395"/>
          <a:ext cx="2126313" cy="106315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Политика</a:t>
          </a:r>
          <a:endParaRPr lang="ru-RU" sz="2300" kern="1200" dirty="0"/>
        </a:p>
      </dsp:txBody>
      <dsp:txXfrm>
        <a:off x="5958520" y="3559534"/>
        <a:ext cx="2064035" cy="100087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B2B21-64D1-48DD-A813-A8D35871F323}">
      <dsp:nvSpPr>
        <dsp:cNvPr id="0" name=""/>
        <dsp:cNvSpPr/>
      </dsp:nvSpPr>
      <dsp:spPr>
        <a:xfrm>
          <a:off x="954062" y="1159"/>
          <a:ext cx="2165673" cy="1299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Контроль спецслужб</a:t>
          </a:r>
          <a:endParaRPr lang="ru-RU" sz="2100" kern="1200" dirty="0"/>
        </a:p>
      </dsp:txBody>
      <dsp:txXfrm>
        <a:off x="954062" y="1159"/>
        <a:ext cx="2165673" cy="1299404"/>
      </dsp:txXfrm>
    </dsp:sp>
    <dsp:sp modelId="{09ECED83-34D5-45DD-A4E1-41E31F9928F7}">
      <dsp:nvSpPr>
        <dsp:cNvPr id="0" name=""/>
        <dsp:cNvSpPr/>
      </dsp:nvSpPr>
      <dsp:spPr>
        <a:xfrm>
          <a:off x="3336303" y="1159"/>
          <a:ext cx="2165673" cy="1299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Жизненные перспективы</a:t>
          </a:r>
          <a:endParaRPr lang="ru-RU" sz="2100" kern="1200" dirty="0"/>
        </a:p>
      </dsp:txBody>
      <dsp:txXfrm>
        <a:off x="3336303" y="1159"/>
        <a:ext cx="2165673" cy="1299404"/>
      </dsp:txXfrm>
    </dsp:sp>
    <dsp:sp modelId="{60230C9D-3B60-40A9-A747-552400308DFF}">
      <dsp:nvSpPr>
        <dsp:cNvPr id="0" name=""/>
        <dsp:cNvSpPr/>
      </dsp:nvSpPr>
      <dsp:spPr>
        <a:xfrm>
          <a:off x="954062" y="1517130"/>
          <a:ext cx="2165673" cy="1299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Работа</a:t>
          </a:r>
          <a:endParaRPr lang="ru-RU" sz="2100" kern="1200" dirty="0"/>
        </a:p>
      </dsp:txBody>
      <dsp:txXfrm>
        <a:off x="954062" y="1517130"/>
        <a:ext cx="2165673" cy="1299404"/>
      </dsp:txXfrm>
    </dsp:sp>
    <dsp:sp modelId="{A2F5BEFC-9FEE-4E51-8719-BAAF66CAF400}">
      <dsp:nvSpPr>
        <dsp:cNvPr id="0" name=""/>
        <dsp:cNvSpPr/>
      </dsp:nvSpPr>
      <dsp:spPr>
        <a:xfrm>
          <a:off x="3336303" y="1517130"/>
          <a:ext cx="2165673" cy="1299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Психологическая реабилитация</a:t>
          </a:r>
          <a:endParaRPr lang="ru-RU" sz="2100" kern="1200" dirty="0"/>
        </a:p>
      </dsp:txBody>
      <dsp:txXfrm>
        <a:off x="3336303" y="1517130"/>
        <a:ext cx="2165673" cy="1299404"/>
      </dsp:txXfrm>
    </dsp:sp>
    <dsp:sp modelId="{DBEA0991-BBD2-4B79-B55B-DC21B01E38A1}">
      <dsp:nvSpPr>
        <dsp:cNvPr id="0" name=""/>
        <dsp:cNvSpPr/>
      </dsp:nvSpPr>
      <dsp:spPr>
        <a:xfrm>
          <a:off x="2145183" y="3033102"/>
          <a:ext cx="2165673" cy="1299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Базовые потребности</a:t>
          </a:r>
          <a:endParaRPr lang="ru-RU" sz="2100" kern="1200" dirty="0"/>
        </a:p>
      </dsp:txBody>
      <dsp:txXfrm>
        <a:off x="2145183" y="3033102"/>
        <a:ext cx="2165673" cy="129940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02CF4-9467-4969-87DB-3F629249F07E}">
      <dsp:nvSpPr>
        <dsp:cNvPr id="0" name=""/>
        <dsp:cNvSpPr/>
      </dsp:nvSpPr>
      <dsp:spPr>
        <a:xfrm rot="16200000">
          <a:off x="455730" y="-455730"/>
          <a:ext cx="2808312" cy="37197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Ценностно-смысловая сфера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0" y="0"/>
        <a:ext cx="3719772" cy="2106234"/>
      </dsp:txXfrm>
    </dsp:sp>
    <dsp:sp modelId="{70157B71-4CB8-4BFE-92EC-BEE95C12F626}">
      <dsp:nvSpPr>
        <dsp:cNvPr id="0" name=""/>
        <dsp:cNvSpPr/>
      </dsp:nvSpPr>
      <dsp:spPr>
        <a:xfrm>
          <a:off x="3719772" y="0"/>
          <a:ext cx="3719772" cy="280831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Потребность в безопасности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19772" y="0"/>
        <a:ext cx="3719772" cy="2106234"/>
      </dsp:txXfrm>
    </dsp:sp>
    <dsp:sp modelId="{FEBCF852-A3FB-48E5-A4F6-89DB2C933C7F}">
      <dsp:nvSpPr>
        <dsp:cNvPr id="0" name=""/>
        <dsp:cNvSpPr/>
      </dsp:nvSpPr>
      <dsp:spPr>
        <a:xfrm rot="10800000">
          <a:off x="0" y="2808312"/>
          <a:ext cx="3719772" cy="280831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Востребованность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3510390"/>
        <a:ext cx="3719772" cy="2106234"/>
      </dsp:txXfrm>
    </dsp:sp>
    <dsp:sp modelId="{0D82DFD8-32F5-419B-B5AC-2023098B9678}">
      <dsp:nvSpPr>
        <dsp:cNvPr id="0" name=""/>
        <dsp:cNvSpPr/>
      </dsp:nvSpPr>
      <dsp:spPr>
        <a:xfrm rot="5400000">
          <a:off x="4175502" y="2352581"/>
          <a:ext cx="2808312" cy="371977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Контроль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719772" y="3510389"/>
        <a:ext cx="3719772" cy="2106234"/>
      </dsp:txXfrm>
    </dsp:sp>
    <dsp:sp modelId="{8B6CD1F9-0449-4705-B0E9-823C0193025A}">
      <dsp:nvSpPr>
        <dsp:cNvPr id="0" name=""/>
        <dsp:cNvSpPr/>
      </dsp:nvSpPr>
      <dsp:spPr>
        <a:xfrm>
          <a:off x="2489480" y="2106234"/>
          <a:ext cx="2460584" cy="140415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Ресоциализация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58025" y="2174779"/>
        <a:ext cx="2323494" cy="12670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35606-09CC-4ACF-A5A0-73CA6F5AD650}">
      <dsp:nvSpPr>
        <dsp:cNvPr id="0" name=""/>
        <dsp:cNvSpPr/>
      </dsp:nvSpPr>
      <dsp:spPr>
        <a:xfrm>
          <a:off x="3420558" y="500"/>
          <a:ext cx="1513855" cy="1513855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интернет</a:t>
          </a:r>
          <a:endParaRPr lang="ru-RU" sz="2000" b="1" kern="1200" dirty="0"/>
        </a:p>
      </dsp:txBody>
      <dsp:txXfrm>
        <a:off x="3642257" y="222199"/>
        <a:ext cx="1070457" cy="1070457"/>
      </dsp:txXfrm>
    </dsp:sp>
    <dsp:sp modelId="{00B515A0-6C7B-43C8-9A7A-652CDD430A60}">
      <dsp:nvSpPr>
        <dsp:cNvPr id="0" name=""/>
        <dsp:cNvSpPr/>
      </dsp:nvSpPr>
      <dsp:spPr>
        <a:xfrm rot="1800000">
          <a:off x="4940148" y="1048032"/>
          <a:ext cx="366308" cy="510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947509" y="1122744"/>
        <a:ext cx="256416" cy="306556"/>
      </dsp:txXfrm>
    </dsp:sp>
    <dsp:sp modelId="{0145AAC4-47B0-4E21-A6B8-AC9901741A58}">
      <dsp:nvSpPr>
        <dsp:cNvPr id="0" name=""/>
        <dsp:cNvSpPr/>
      </dsp:nvSpPr>
      <dsp:spPr>
        <a:xfrm>
          <a:off x="5317714" y="1080120"/>
          <a:ext cx="1653781" cy="1626047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Телеграмм-каналы</a:t>
          </a:r>
          <a:r>
            <a:rPr lang="ru-RU" sz="1600" b="1" kern="1200" dirty="0" smtClean="0"/>
            <a:t>, приложения</a:t>
          </a:r>
          <a:endParaRPr lang="ru-RU" sz="1600" b="1" kern="1200" dirty="0"/>
        </a:p>
      </dsp:txBody>
      <dsp:txXfrm>
        <a:off x="5559905" y="1318249"/>
        <a:ext cx="1169399" cy="1149789"/>
      </dsp:txXfrm>
    </dsp:sp>
    <dsp:sp modelId="{8DF3D4E6-2F71-4D25-AD86-EA925CE1DBE3}">
      <dsp:nvSpPr>
        <dsp:cNvPr id="0" name=""/>
        <dsp:cNvSpPr/>
      </dsp:nvSpPr>
      <dsp:spPr>
        <a:xfrm rot="5400000">
          <a:off x="5958712" y="2790923"/>
          <a:ext cx="371785" cy="510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014480" y="2837341"/>
        <a:ext cx="260250" cy="306556"/>
      </dsp:txXfrm>
    </dsp:sp>
    <dsp:sp modelId="{7D16CA1B-F7A8-409B-B955-21D21CA82342}">
      <dsp:nvSpPr>
        <dsp:cNvPr id="0" name=""/>
        <dsp:cNvSpPr/>
      </dsp:nvSpPr>
      <dsp:spPr>
        <a:xfrm>
          <a:off x="5387677" y="3407649"/>
          <a:ext cx="1513855" cy="1513855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Социальное окружение</a:t>
          </a:r>
          <a:endParaRPr lang="ru-RU" sz="2000" b="1" kern="1200" dirty="0"/>
        </a:p>
      </dsp:txBody>
      <dsp:txXfrm>
        <a:off x="5609376" y="3629348"/>
        <a:ext cx="1070457" cy="1070457"/>
      </dsp:txXfrm>
    </dsp:sp>
    <dsp:sp modelId="{703EB1A7-F7B5-40BC-80A8-79AD5EA842F5}">
      <dsp:nvSpPr>
        <dsp:cNvPr id="0" name=""/>
        <dsp:cNvSpPr/>
      </dsp:nvSpPr>
      <dsp:spPr>
        <a:xfrm rot="9000000">
          <a:off x="4970129" y="4471290"/>
          <a:ext cx="401515" cy="510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5082514" y="4543362"/>
        <a:ext cx="281061" cy="306556"/>
      </dsp:txXfrm>
    </dsp:sp>
    <dsp:sp modelId="{CBC843FE-860A-4572-8E6B-3A53AFD6118E}">
      <dsp:nvSpPr>
        <dsp:cNvPr id="0" name=""/>
        <dsp:cNvSpPr/>
      </dsp:nvSpPr>
      <dsp:spPr>
        <a:xfrm>
          <a:off x="3420558" y="4543366"/>
          <a:ext cx="1513855" cy="1513855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Религиозные организации</a:t>
          </a:r>
          <a:endParaRPr lang="ru-RU" sz="2000" b="1" kern="1200" dirty="0"/>
        </a:p>
      </dsp:txBody>
      <dsp:txXfrm>
        <a:off x="3642257" y="4765065"/>
        <a:ext cx="1070457" cy="1070457"/>
      </dsp:txXfrm>
    </dsp:sp>
    <dsp:sp modelId="{1A78C314-C4EE-4D15-889D-01AE17FAD996}">
      <dsp:nvSpPr>
        <dsp:cNvPr id="0" name=""/>
        <dsp:cNvSpPr/>
      </dsp:nvSpPr>
      <dsp:spPr>
        <a:xfrm rot="12600000">
          <a:off x="3003010" y="4482654"/>
          <a:ext cx="401515" cy="510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3115395" y="4614953"/>
        <a:ext cx="281061" cy="306556"/>
      </dsp:txXfrm>
    </dsp:sp>
    <dsp:sp modelId="{A924C362-C69A-4EB4-8115-511ADBA2456B}">
      <dsp:nvSpPr>
        <dsp:cNvPr id="0" name=""/>
        <dsp:cNvSpPr/>
      </dsp:nvSpPr>
      <dsp:spPr>
        <a:xfrm>
          <a:off x="1453440" y="3407649"/>
          <a:ext cx="1513855" cy="1513855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родственники</a:t>
          </a:r>
          <a:endParaRPr lang="ru-RU" sz="1800" b="1" kern="1200" dirty="0"/>
        </a:p>
      </dsp:txBody>
      <dsp:txXfrm>
        <a:off x="1675139" y="3629348"/>
        <a:ext cx="1070457" cy="1070457"/>
      </dsp:txXfrm>
    </dsp:sp>
    <dsp:sp modelId="{E9D55A45-8646-4B03-B75A-1BF07F2AB387}">
      <dsp:nvSpPr>
        <dsp:cNvPr id="0" name=""/>
        <dsp:cNvSpPr/>
      </dsp:nvSpPr>
      <dsp:spPr>
        <a:xfrm rot="16200000">
          <a:off x="2009610" y="2784761"/>
          <a:ext cx="401515" cy="510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069837" y="2947173"/>
        <a:ext cx="281061" cy="306556"/>
      </dsp:txXfrm>
    </dsp:sp>
    <dsp:sp modelId="{C956BAB6-5C22-48C5-893A-7F463258601B}">
      <dsp:nvSpPr>
        <dsp:cNvPr id="0" name=""/>
        <dsp:cNvSpPr/>
      </dsp:nvSpPr>
      <dsp:spPr>
        <a:xfrm>
          <a:off x="1453440" y="1136216"/>
          <a:ext cx="1513855" cy="1513855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Общественные движения</a:t>
          </a:r>
          <a:endParaRPr lang="ru-RU" sz="1200" b="1" kern="1200" dirty="0"/>
        </a:p>
      </dsp:txBody>
      <dsp:txXfrm>
        <a:off x="1675139" y="1357915"/>
        <a:ext cx="1070457" cy="1070457"/>
      </dsp:txXfrm>
    </dsp:sp>
    <dsp:sp modelId="{BB36B834-5E85-42CE-A379-A748CC407662}">
      <dsp:nvSpPr>
        <dsp:cNvPr id="0" name=""/>
        <dsp:cNvSpPr/>
      </dsp:nvSpPr>
      <dsp:spPr>
        <a:xfrm rot="19800000">
          <a:off x="2983328" y="1075505"/>
          <a:ext cx="401515" cy="5109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991397" y="1207804"/>
        <a:ext cx="281061" cy="3065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70330-5E73-4D01-BDFA-2A47F69232C3}">
      <dsp:nvSpPr>
        <dsp:cNvPr id="0" name=""/>
        <dsp:cNvSpPr/>
      </dsp:nvSpPr>
      <dsp:spPr>
        <a:xfrm rot="5400000">
          <a:off x="3800173" y="139102"/>
          <a:ext cx="2135237" cy="185765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Общение</a:t>
          </a:r>
          <a:endParaRPr lang="ru-RU" sz="1200" kern="1200" dirty="0"/>
        </a:p>
      </dsp:txBody>
      <dsp:txXfrm rot="-5400000">
        <a:off x="4228448" y="333053"/>
        <a:ext cx="1278686" cy="1469755"/>
      </dsp:txXfrm>
    </dsp:sp>
    <dsp:sp modelId="{25676B1D-659F-4B8D-9ABA-E768FC5AD9A3}">
      <dsp:nvSpPr>
        <dsp:cNvPr id="0" name=""/>
        <dsp:cNvSpPr/>
      </dsp:nvSpPr>
      <dsp:spPr>
        <a:xfrm>
          <a:off x="5852990" y="427359"/>
          <a:ext cx="2382924" cy="1281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Выявляются слабые места</a:t>
          </a:r>
          <a:endParaRPr lang="ru-RU" sz="1200" kern="1200" dirty="0"/>
        </a:p>
      </dsp:txBody>
      <dsp:txXfrm>
        <a:off x="5852990" y="427359"/>
        <a:ext cx="2382924" cy="1281142"/>
      </dsp:txXfrm>
    </dsp:sp>
    <dsp:sp modelId="{7AB3D03D-76D0-40DD-94DB-9F609F361037}">
      <dsp:nvSpPr>
        <dsp:cNvPr id="0" name=""/>
        <dsp:cNvSpPr/>
      </dsp:nvSpPr>
      <dsp:spPr>
        <a:xfrm rot="5400000">
          <a:off x="1793904" y="139102"/>
          <a:ext cx="2135237" cy="185765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222179" y="333053"/>
        <a:ext cx="1278686" cy="1469755"/>
      </dsp:txXfrm>
    </dsp:sp>
    <dsp:sp modelId="{58054E33-EF27-4DF5-B67B-8D66CF0583B1}">
      <dsp:nvSpPr>
        <dsp:cNvPr id="0" name=""/>
        <dsp:cNvSpPr/>
      </dsp:nvSpPr>
      <dsp:spPr>
        <a:xfrm rot="5400000">
          <a:off x="2793195" y="1951491"/>
          <a:ext cx="2135237" cy="185765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Социологический опрос</a:t>
          </a:r>
          <a:endParaRPr lang="ru-RU" sz="1200" kern="1200" dirty="0"/>
        </a:p>
      </dsp:txBody>
      <dsp:txXfrm rot="-5400000">
        <a:off x="3221470" y="2145442"/>
        <a:ext cx="1278686" cy="1469755"/>
      </dsp:txXfrm>
    </dsp:sp>
    <dsp:sp modelId="{0EA10865-0313-46CC-A338-EB3339B3FBBE}">
      <dsp:nvSpPr>
        <dsp:cNvPr id="0" name=""/>
        <dsp:cNvSpPr/>
      </dsp:nvSpPr>
      <dsp:spPr>
        <a:xfrm>
          <a:off x="549060" y="2239748"/>
          <a:ext cx="2306056" cy="1281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Подходящий психологический тип</a:t>
          </a:r>
          <a:endParaRPr lang="ru-RU" sz="1200" kern="1200" dirty="0"/>
        </a:p>
      </dsp:txBody>
      <dsp:txXfrm>
        <a:off x="549060" y="2239748"/>
        <a:ext cx="2306056" cy="1281142"/>
      </dsp:txXfrm>
    </dsp:sp>
    <dsp:sp modelId="{8008BAEE-6FFC-4E28-A4B8-8D3DC1EF88A4}">
      <dsp:nvSpPr>
        <dsp:cNvPr id="0" name=""/>
        <dsp:cNvSpPr/>
      </dsp:nvSpPr>
      <dsp:spPr>
        <a:xfrm rot="5400000">
          <a:off x="4799464" y="1951491"/>
          <a:ext cx="2135237" cy="185765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5227739" y="2145442"/>
        <a:ext cx="1278686" cy="1469755"/>
      </dsp:txXfrm>
    </dsp:sp>
    <dsp:sp modelId="{A32C398B-C063-4F32-803E-CB2DBEB6BDC1}">
      <dsp:nvSpPr>
        <dsp:cNvPr id="0" name=""/>
        <dsp:cNvSpPr/>
      </dsp:nvSpPr>
      <dsp:spPr>
        <a:xfrm rot="5400000">
          <a:off x="3800173" y="3763881"/>
          <a:ext cx="2135237" cy="185765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Компромат</a:t>
          </a:r>
          <a:endParaRPr lang="ru-RU" sz="1200" kern="1200" dirty="0"/>
        </a:p>
      </dsp:txBody>
      <dsp:txXfrm rot="-5400000">
        <a:off x="4228448" y="3957832"/>
        <a:ext cx="1278686" cy="1469755"/>
      </dsp:txXfrm>
    </dsp:sp>
    <dsp:sp modelId="{C837A1A4-466E-469C-A969-4F1FA4376B2D}">
      <dsp:nvSpPr>
        <dsp:cNvPr id="0" name=""/>
        <dsp:cNvSpPr/>
      </dsp:nvSpPr>
      <dsp:spPr>
        <a:xfrm>
          <a:off x="5852990" y="4052138"/>
          <a:ext cx="2382924" cy="1281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Информация от инсайдеров </a:t>
          </a:r>
          <a:endParaRPr lang="ru-RU" sz="1200" kern="1200" dirty="0"/>
        </a:p>
      </dsp:txBody>
      <dsp:txXfrm>
        <a:off x="5852990" y="4052138"/>
        <a:ext cx="2382924" cy="1281142"/>
      </dsp:txXfrm>
    </dsp:sp>
    <dsp:sp modelId="{6F66366D-78C8-44B1-8C1C-7E62C9A0A829}">
      <dsp:nvSpPr>
        <dsp:cNvPr id="0" name=""/>
        <dsp:cNvSpPr/>
      </dsp:nvSpPr>
      <dsp:spPr>
        <a:xfrm rot="5400000">
          <a:off x="1793904" y="3763881"/>
          <a:ext cx="2135237" cy="185765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222179" y="3957832"/>
        <a:ext cx="1278686" cy="14697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F8F60-9BEC-428A-8903-84C119AF0EF1}">
      <dsp:nvSpPr>
        <dsp:cNvPr id="0" name=""/>
        <dsp:cNvSpPr/>
      </dsp:nvSpPr>
      <dsp:spPr>
        <a:xfrm>
          <a:off x="960" y="0"/>
          <a:ext cx="2498308" cy="52879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Травма</a:t>
          </a:r>
          <a:endParaRPr lang="ru-RU" sz="3100" kern="1200" dirty="0"/>
        </a:p>
      </dsp:txBody>
      <dsp:txXfrm>
        <a:off x="960" y="0"/>
        <a:ext cx="2498308" cy="1586382"/>
      </dsp:txXfrm>
    </dsp:sp>
    <dsp:sp modelId="{A2901749-7A1E-4658-8F51-34049620D950}">
      <dsp:nvSpPr>
        <dsp:cNvPr id="0" name=""/>
        <dsp:cNvSpPr/>
      </dsp:nvSpPr>
      <dsp:spPr>
        <a:xfrm>
          <a:off x="250791" y="1587931"/>
          <a:ext cx="1998646" cy="1594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Детские переживания</a:t>
          </a:r>
          <a:endParaRPr lang="ru-RU" sz="2000" kern="1200" dirty="0"/>
        </a:p>
      </dsp:txBody>
      <dsp:txXfrm>
        <a:off x="297489" y="1634629"/>
        <a:ext cx="1905250" cy="1500990"/>
      </dsp:txXfrm>
    </dsp:sp>
    <dsp:sp modelId="{F75735FC-A038-4605-ABB6-4EAC43553CEE}">
      <dsp:nvSpPr>
        <dsp:cNvPr id="0" name=""/>
        <dsp:cNvSpPr/>
      </dsp:nvSpPr>
      <dsp:spPr>
        <a:xfrm>
          <a:off x="250791" y="3427608"/>
          <a:ext cx="1998646" cy="1594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Физическое насилие</a:t>
          </a:r>
          <a:endParaRPr lang="ru-RU" sz="2000" kern="1200" dirty="0"/>
        </a:p>
      </dsp:txBody>
      <dsp:txXfrm>
        <a:off x="297489" y="3474306"/>
        <a:ext cx="1905250" cy="1500990"/>
      </dsp:txXfrm>
    </dsp:sp>
    <dsp:sp modelId="{9840A310-EBA5-4086-ACAC-C74F1D57D3EA}">
      <dsp:nvSpPr>
        <dsp:cNvPr id="0" name=""/>
        <dsp:cNvSpPr/>
      </dsp:nvSpPr>
      <dsp:spPr>
        <a:xfrm>
          <a:off x="2686642" y="0"/>
          <a:ext cx="2498308" cy="52879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Акцентуации характера</a:t>
          </a:r>
          <a:endParaRPr lang="ru-RU" sz="3100" kern="1200" dirty="0"/>
        </a:p>
      </dsp:txBody>
      <dsp:txXfrm>
        <a:off x="2686642" y="0"/>
        <a:ext cx="2498308" cy="1586382"/>
      </dsp:txXfrm>
    </dsp:sp>
    <dsp:sp modelId="{1034E4BF-026E-4EF0-8DAD-AC0C69570340}">
      <dsp:nvSpPr>
        <dsp:cNvPr id="0" name=""/>
        <dsp:cNvSpPr/>
      </dsp:nvSpPr>
      <dsp:spPr>
        <a:xfrm>
          <a:off x="2936473" y="1587931"/>
          <a:ext cx="1998646" cy="1594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Склонность к простым решениям</a:t>
          </a:r>
          <a:endParaRPr lang="ru-RU" sz="2000" kern="1200" dirty="0"/>
        </a:p>
      </dsp:txBody>
      <dsp:txXfrm>
        <a:off x="2983171" y="1634629"/>
        <a:ext cx="1905250" cy="1500990"/>
      </dsp:txXfrm>
    </dsp:sp>
    <dsp:sp modelId="{D907E519-274A-44A1-8194-B8DBD3491991}">
      <dsp:nvSpPr>
        <dsp:cNvPr id="0" name=""/>
        <dsp:cNvSpPr/>
      </dsp:nvSpPr>
      <dsp:spPr>
        <a:xfrm>
          <a:off x="2936473" y="3427608"/>
          <a:ext cx="1998646" cy="1594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Стремление выделиться</a:t>
          </a:r>
          <a:endParaRPr lang="ru-RU" sz="2000" kern="1200" dirty="0"/>
        </a:p>
      </dsp:txBody>
      <dsp:txXfrm>
        <a:off x="2983171" y="3474306"/>
        <a:ext cx="1905250" cy="1500990"/>
      </dsp:txXfrm>
    </dsp:sp>
    <dsp:sp modelId="{91516683-86C0-4107-9AB8-90A43F058A7A}">
      <dsp:nvSpPr>
        <dsp:cNvPr id="0" name=""/>
        <dsp:cNvSpPr/>
      </dsp:nvSpPr>
      <dsp:spPr>
        <a:xfrm>
          <a:off x="5372323" y="0"/>
          <a:ext cx="2498308" cy="52879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Социальные установки</a:t>
          </a:r>
          <a:endParaRPr lang="ru-RU" sz="3100" kern="1200" dirty="0"/>
        </a:p>
      </dsp:txBody>
      <dsp:txXfrm>
        <a:off x="5372323" y="0"/>
        <a:ext cx="2498308" cy="1586382"/>
      </dsp:txXfrm>
    </dsp:sp>
    <dsp:sp modelId="{CC208126-A232-4850-A9B6-BEAE7E0107C7}">
      <dsp:nvSpPr>
        <dsp:cNvPr id="0" name=""/>
        <dsp:cNvSpPr/>
      </dsp:nvSpPr>
      <dsp:spPr>
        <a:xfrm>
          <a:off x="5622154" y="1587931"/>
          <a:ext cx="1998646" cy="1594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Восстановление справедливости</a:t>
          </a:r>
          <a:endParaRPr lang="ru-RU" sz="2000" kern="1200" dirty="0"/>
        </a:p>
      </dsp:txBody>
      <dsp:txXfrm>
        <a:off x="5668852" y="1634629"/>
        <a:ext cx="1905250" cy="1500990"/>
      </dsp:txXfrm>
    </dsp:sp>
    <dsp:sp modelId="{A145E592-4109-4702-A62E-2B19F81803DC}">
      <dsp:nvSpPr>
        <dsp:cNvPr id="0" name=""/>
        <dsp:cNvSpPr/>
      </dsp:nvSpPr>
      <dsp:spPr>
        <a:xfrm>
          <a:off x="5622154" y="3427608"/>
          <a:ext cx="1998646" cy="1594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Вера в лучшее будущее</a:t>
          </a:r>
          <a:endParaRPr lang="ru-RU" sz="2000" kern="1200" dirty="0"/>
        </a:p>
      </dsp:txBody>
      <dsp:txXfrm>
        <a:off x="5668852" y="3474306"/>
        <a:ext cx="1905250" cy="15009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8DA15-93E5-4B13-84E5-2F9DD929B2FB}">
      <dsp:nvSpPr>
        <dsp:cNvPr id="0" name=""/>
        <dsp:cNvSpPr/>
      </dsp:nvSpPr>
      <dsp:spPr>
        <a:xfrm>
          <a:off x="2727986" y="-224206"/>
          <a:ext cx="2664287" cy="144857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Эмоциональное сближение</a:t>
          </a:r>
          <a:endParaRPr lang="ru-RU" sz="2400" kern="1200" dirty="0"/>
        </a:p>
      </dsp:txBody>
      <dsp:txXfrm>
        <a:off x="2798699" y="-153493"/>
        <a:ext cx="2522861" cy="1307144"/>
      </dsp:txXfrm>
    </dsp:sp>
    <dsp:sp modelId="{2B0E7E6E-CDA1-4DB0-BDFC-D2DB59B24E22}">
      <dsp:nvSpPr>
        <dsp:cNvPr id="0" name=""/>
        <dsp:cNvSpPr/>
      </dsp:nvSpPr>
      <dsp:spPr>
        <a:xfrm>
          <a:off x="1508183" y="260371"/>
          <a:ext cx="4543651" cy="4543651"/>
        </a:xfrm>
        <a:custGeom>
          <a:avLst/>
          <a:gdLst/>
          <a:ahLst/>
          <a:cxnLst/>
          <a:rect l="0" t="0" r="0" b="0"/>
          <a:pathLst>
            <a:path>
              <a:moveTo>
                <a:pt x="3888556" y="675776"/>
              </a:moveTo>
              <a:arcTo wR="2271825" hR="2271825" stAng="18922129" swAng="94444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227671-DBC7-45BD-923B-847507ECE250}">
      <dsp:nvSpPr>
        <dsp:cNvPr id="0" name=""/>
        <dsp:cNvSpPr/>
      </dsp:nvSpPr>
      <dsp:spPr>
        <a:xfrm>
          <a:off x="5000100" y="1440159"/>
          <a:ext cx="2359254" cy="1742878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Общая тема</a:t>
          </a:r>
          <a:endParaRPr lang="ru-RU" sz="2400" kern="1200" dirty="0"/>
        </a:p>
      </dsp:txBody>
      <dsp:txXfrm>
        <a:off x="5085180" y="1525239"/>
        <a:ext cx="2189094" cy="1572718"/>
      </dsp:txXfrm>
    </dsp:sp>
    <dsp:sp modelId="{EEE2DC09-3423-469F-A681-F56BEA7981C2}">
      <dsp:nvSpPr>
        <dsp:cNvPr id="0" name=""/>
        <dsp:cNvSpPr/>
      </dsp:nvSpPr>
      <dsp:spPr>
        <a:xfrm>
          <a:off x="1843175" y="1836606"/>
          <a:ext cx="4543651" cy="4543651"/>
        </a:xfrm>
        <a:custGeom>
          <a:avLst/>
          <a:gdLst/>
          <a:ahLst/>
          <a:cxnLst/>
          <a:rect l="0" t="0" r="0" b="0"/>
          <a:pathLst>
            <a:path>
              <a:moveTo>
                <a:pt x="4348424" y="1350452"/>
              </a:moveTo>
              <a:arcTo wR="2271825" hR="2271825" stAng="20164407" swAng="65361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223A5-C5AD-4280-9F9A-90D19395DE69}">
      <dsp:nvSpPr>
        <dsp:cNvPr id="0" name=""/>
        <dsp:cNvSpPr/>
      </dsp:nvSpPr>
      <dsp:spPr>
        <a:xfrm>
          <a:off x="4360872" y="3600395"/>
          <a:ext cx="2683329" cy="1885897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Сомнение в собственной ценности</a:t>
          </a:r>
          <a:endParaRPr lang="ru-RU" sz="2400" kern="1200" dirty="0"/>
        </a:p>
      </dsp:txBody>
      <dsp:txXfrm>
        <a:off x="4452934" y="3692457"/>
        <a:ext cx="2499205" cy="1701773"/>
      </dsp:txXfrm>
    </dsp:sp>
    <dsp:sp modelId="{EC405F5B-31E8-4BE2-80F9-CE44521D28D7}">
      <dsp:nvSpPr>
        <dsp:cNvPr id="0" name=""/>
        <dsp:cNvSpPr/>
      </dsp:nvSpPr>
      <dsp:spPr>
        <a:xfrm>
          <a:off x="2426206" y="650295"/>
          <a:ext cx="4543651" cy="4543651"/>
        </a:xfrm>
        <a:custGeom>
          <a:avLst/>
          <a:gdLst/>
          <a:ahLst/>
          <a:cxnLst/>
          <a:rect l="0" t="0" r="0" b="0"/>
          <a:pathLst>
            <a:path>
              <a:moveTo>
                <a:pt x="1930678" y="4517891"/>
              </a:moveTo>
              <a:arcTo wR="2271825" hR="2271825" stAng="5918187" swAng="59873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2D6B06-FBD6-423D-9757-EE306DA0BF6C}">
      <dsp:nvSpPr>
        <dsp:cNvPr id="0" name=""/>
        <dsp:cNvSpPr/>
      </dsp:nvSpPr>
      <dsp:spPr>
        <a:xfrm>
          <a:off x="1192527" y="3600398"/>
          <a:ext cx="2776489" cy="187488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Пример положительных изменений</a:t>
          </a:r>
          <a:endParaRPr lang="ru-RU" sz="2400" kern="1200" dirty="0"/>
        </a:p>
      </dsp:txBody>
      <dsp:txXfrm>
        <a:off x="1284051" y="3691922"/>
        <a:ext cx="2593441" cy="1691837"/>
      </dsp:txXfrm>
    </dsp:sp>
    <dsp:sp modelId="{8FC70707-B23E-43FA-8A54-CF449880EB81}">
      <dsp:nvSpPr>
        <dsp:cNvPr id="0" name=""/>
        <dsp:cNvSpPr/>
      </dsp:nvSpPr>
      <dsp:spPr>
        <a:xfrm>
          <a:off x="1601882" y="185217"/>
          <a:ext cx="4543651" cy="4543651"/>
        </a:xfrm>
        <a:custGeom>
          <a:avLst/>
          <a:gdLst/>
          <a:ahLst/>
          <a:cxnLst/>
          <a:rect l="0" t="0" r="0" b="0"/>
          <a:pathLst>
            <a:path>
              <a:moveTo>
                <a:pt x="306879" y="3412079"/>
              </a:moveTo>
              <a:arcTo wR="2271825" hR="2271825" stAng="8992410" swAng="5326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6B524-AE54-44FD-9486-B08EB2BBA241}">
      <dsp:nvSpPr>
        <dsp:cNvPr id="0" name=""/>
        <dsp:cNvSpPr/>
      </dsp:nvSpPr>
      <dsp:spPr>
        <a:xfrm>
          <a:off x="580521" y="1368151"/>
          <a:ext cx="2325966" cy="190893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Демонстрация способа</a:t>
          </a:r>
          <a:endParaRPr lang="ru-RU" sz="2400" kern="1200" dirty="0"/>
        </a:p>
      </dsp:txBody>
      <dsp:txXfrm>
        <a:off x="673707" y="1461337"/>
        <a:ext cx="2139594" cy="1722561"/>
      </dsp:txXfrm>
    </dsp:sp>
    <dsp:sp modelId="{B172B3F1-A0F8-4BB0-9C99-32A9F30BD677}">
      <dsp:nvSpPr>
        <dsp:cNvPr id="0" name=""/>
        <dsp:cNvSpPr/>
      </dsp:nvSpPr>
      <dsp:spPr>
        <a:xfrm>
          <a:off x="1545933" y="653197"/>
          <a:ext cx="4543651" cy="4543651"/>
        </a:xfrm>
        <a:custGeom>
          <a:avLst/>
          <a:gdLst/>
          <a:ahLst/>
          <a:cxnLst/>
          <a:rect l="0" t="0" r="0" b="0"/>
          <a:pathLst>
            <a:path>
              <a:moveTo>
                <a:pt x="622233" y="709763"/>
              </a:moveTo>
              <a:arcTo wR="2271825" hR="2271825" stAng="13406331" swAng="106295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5F734-EC27-4FDA-AB6B-0C8ADFD380A8}">
      <dsp:nvSpPr>
        <dsp:cNvPr id="0" name=""/>
        <dsp:cNvSpPr/>
      </dsp:nvSpPr>
      <dsp:spPr>
        <a:xfrm>
          <a:off x="2301364" y="2736304"/>
          <a:ext cx="682105" cy="1299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1052" y="0"/>
              </a:lnTo>
              <a:lnTo>
                <a:pt x="341052" y="1299744"/>
              </a:lnTo>
              <a:lnTo>
                <a:pt x="682105" y="12997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05721" y="3349479"/>
        <a:ext cx="73392" cy="73392"/>
      </dsp:txXfrm>
    </dsp:sp>
    <dsp:sp modelId="{8A2C0E4D-388B-44CD-B4BA-41630A302B9E}">
      <dsp:nvSpPr>
        <dsp:cNvPr id="0" name=""/>
        <dsp:cNvSpPr/>
      </dsp:nvSpPr>
      <dsp:spPr>
        <a:xfrm>
          <a:off x="2301364" y="2690584"/>
          <a:ext cx="6821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2105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25364" y="2719251"/>
        <a:ext cx="34105" cy="34105"/>
      </dsp:txXfrm>
    </dsp:sp>
    <dsp:sp modelId="{00994C67-E94A-41D2-A090-70BC4C3B1416}">
      <dsp:nvSpPr>
        <dsp:cNvPr id="0" name=""/>
        <dsp:cNvSpPr/>
      </dsp:nvSpPr>
      <dsp:spPr>
        <a:xfrm>
          <a:off x="2301364" y="1436559"/>
          <a:ext cx="682105" cy="1299744"/>
        </a:xfrm>
        <a:custGeom>
          <a:avLst/>
          <a:gdLst/>
          <a:ahLst/>
          <a:cxnLst/>
          <a:rect l="0" t="0" r="0" b="0"/>
          <a:pathLst>
            <a:path>
              <a:moveTo>
                <a:pt x="0" y="1299744"/>
              </a:moveTo>
              <a:lnTo>
                <a:pt x="341052" y="1299744"/>
              </a:lnTo>
              <a:lnTo>
                <a:pt x="341052" y="0"/>
              </a:lnTo>
              <a:lnTo>
                <a:pt x="68210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05721" y="2049735"/>
        <a:ext cx="73392" cy="73392"/>
      </dsp:txXfrm>
    </dsp:sp>
    <dsp:sp modelId="{CE32EBA2-6488-42FF-80CB-0FE4E15DED31}">
      <dsp:nvSpPr>
        <dsp:cNvPr id="0" name=""/>
        <dsp:cNvSpPr/>
      </dsp:nvSpPr>
      <dsp:spPr>
        <a:xfrm rot="16200000">
          <a:off x="-954837" y="2216406"/>
          <a:ext cx="5472608" cy="1039795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kern="1200" dirty="0" smtClean="0"/>
            <a:t>индоктринация</a:t>
          </a:r>
          <a:endParaRPr lang="ru-RU" sz="6300" kern="1200" dirty="0"/>
        </a:p>
      </dsp:txBody>
      <dsp:txXfrm>
        <a:off x="-954837" y="2216406"/>
        <a:ext cx="5472608" cy="1039795"/>
      </dsp:txXfrm>
    </dsp:sp>
    <dsp:sp modelId="{439DC7BE-2EEA-4F51-AD39-80F91DC9CFD5}">
      <dsp:nvSpPr>
        <dsp:cNvPr id="0" name=""/>
        <dsp:cNvSpPr/>
      </dsp:nvSpPr>
      <dsp:spPr>
        <a:xfrm>
          <a:off x="2983470" y="916661"/>
          <a:ext cx="3410529" cy="1039795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обесценивание</a:t>
          </a:r>
          <a:endParaRPr lang="ru-RU" sz="3500" kern="1200" dirty="0"/>
        </a:p>
      </dsp:txBody>
      <dsp:txXfrm>
        <a:off x="2983470" y="916661"/>
        <a:ext cx="3410529" cy="1039795"/>
      </dsp:txXfrm>
    </dsp:sp>
    <dsp:sp modelId="{C2D9495E-8141-42E9-B65E-8E3801E1C5D6}">
      <dsp:nvSpPr>
        <dsp:cNvPr id="0" name=""/>
        <dsp:cNvSpPr/>
      </dsp:nvSpPr>
      <dsp:spPr>
        <a:xfrm>
          <a:off x="2983470" y="2216406"/>
          <a:ext cx="3410529" cy="1039795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Принципиальная новизна</a:t>
          </a:r>
          <a:endParaRPr lang="ru-RU" sz="3500" kern="1200" dirty="0"/>
        </a:p>
      </dsp:txBody>
      <dsp:txXfrm>
        <a:off x="2983470" y="2216406"/>
        <a:ext cx="3410529" cy="1039795"/>
      </dsp:txXfrm>
    </dsp:sp>
    <dsp:sp modelId="{5F0C2812-9172-441C-B468-487DB318AC4C}">
      <dsp:nvSpPr>
        <dsp:cNvPr id="0" name=""/>
        <dsp:cNvSpPr/>
      </dsp:nvSpPr>
      <dsp:spPr>
        <a:xfrm>
          <a:off x="2983470" y="3516150"/>
          <a:ext cx="3410529" cy="1039795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Неукоснительное соблюдение</a:t>
          </a:r>
          <a:endParaRPr lang="ru-RU" sz="3500" kern="1200" dirty="0"/>
        </a:p>
      </dsp:txBody>
      <dsp:txXfrm>
        <a:off x="2983470" y="3516150"/>
        <a:ext cx="3410529" cy="10397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5F734-EC27-4FDA-AB6B-0C8ADFD380A8}">
      <dsp:nvSpPr>
        <dsp:cNvPr id="0" name=""/>
        <dsp:cNvSpPr/>
      </dsp:nvSpPr>
      <dsp:spPr>
        <a:xfrm>
          <a:off x="2301364" y="2736304"/>
          <a:ext cx="682105" cy="1299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1052" y="0"/>
              </a:lnTo>
              <a:lnTo>
                <a:pt x="341052" y="1299744"/>
              </a:lnTo>
              <a:lnTo>
                <a:pt x="682105" y="12997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05721" y="3349479"/>
        <a:ext cx="73392" cy="73392"/>
      </dsp:txXfrm>
    </dsp:sp>
    <dsp:sp modelId="{8A2C0E4D-388B-44CD-B4BA-41630A302B9E}">
      <dsp:nvSpPr>
        <dsp:cNvPr id="0" name=""/>
        <dsp:cNvSpPr/>
      </dsp:nvSpPr>
      <dsp:spPr>
        <a:xfrm>
          <a:off x="2301364" y="2690584"/>
          <a:ext cx="6821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2105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25364" y="2719251"/>
        <a:ext cx="34105" cy="34105"/>
      </dsp:txXfrm>
    </dsp:sp>
    <dsp:sp modelId="{00994C67-E94A-41D2-A090-70BC4C3B1416}">
      <dsp:nvSpPr>
        <dsp:cNvPr id="0" name=""/>
        <dsp:cNvSpPr/>
      </dsp:nvSpPr>
      <dsp:spPr>
        <a:xfrm>
          <a:off x="2301364" y="1436559"/>
          <a:ext cx="682105" cy="1299744"/>
        </a:xfrm>
        <a:custGeom>
          <a:avLst/>
          <a:gdLst/>
          <a:ahLst/>
          <a:cxnLst/>
          <a:rect l="0" t="0" r="0" b="0"/>
          <a:pathLst>
            <a:path>
              <a:moveTo>
                <a:pt x="0" y="1299744"/>
              </a:moveTo>
              <a:lnTo>
                <a:pt x="341052" y="1299744"/>
              </a:lnTo>
              <a:lnTo>
                <a:pt x="341052" y="0"/>
              </a:lnTo>
              <a:lnTo>
                <a:pt x="68210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05721" y="2049735"/>
        <a:ext cx="73392" cy="73392"/>
      </dsp:txXfrm>
    </dsp:sp>
    <dsp:sp modelId="{CE32EBA2-6488-42FF-80CB-0FE4E15DED31}">
      <dsp:nvSpPr>
        <dsp:cNvPr id="0" name=""/>
        <dsp:cNvSpPr/>
      </dsp:nvSpPr>
      <dsp:spPr>
        <a:xfrm rot="16200000">
          <a:off x="-954837" y="2216406"/>
          <a:ext cx="5472608" cy="1039795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заморозка</a:t>
          </a:r>
          <a:endParaRPr lang="ru-RU" sz="6500" kern="1200" dirty="0"/>
        </a:p>
      </dsp:txBody>
      <dsp:txXfrm>
        <a:off x="-954837" y="2216406"/>
        <a:ext cx="5472608" cy="1039795"/>
      </dsp:txXfrm>
    </dsp:sp>
    <dsp:sp modelId="{439DC7BE-2EEA-4F51-AD39-80F91DC9CFD5}">
      <dsp:nvSpPr>
        <dsp:cNvPr id="0" name=""/>
        <dsp:cNvSpPr/>
      </dsp:nvSpPr>
      <dsp:spPr>
        <a:xfrm>
          <a:off x="2983470" y="916661"/>
          <a:ext cx="3410529" cy="1039795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/>
            <a:t>обучение</a:t>
          </a:r>
          <a:endParaRPr lang="ru-RU" sz="5200" kern="1200" dirty="0"/>
        </a:p>
      </dsp:txBody>
      <dsp:txXfrm>
        <a:off x="2983470" y="916661"/>
        <a:ext cx="3410529" cy="1039795"/>
      </dsp:txXfrm>
    </dsp:sp>
    <dsp:sp modelId="{C2D9495E-8141-42E9-B65E-8E3801E1C5D6}">
      <dsp:nvSpPr>
        <dsp:cNvPr id="0" name=""/>
        <dsp:cNvSpPr/>
      </dsp:nvSpPr>
      <dsp:spPr>
        <a:xfrm>
          <a:off x="2983470" y="2216406"/>
          <a:ext cx="3410529" cy="1039795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/>
            <a:t>повторение</a:t>
          </a:r>
          <a:endParaRPr lang="ru-RU" sz="5200" kern="1200" dirty="0"/>
        </a:p>
      </dsp:txBody>
      <dsp:txXfrm>
        <a:off x="2983470" y="2216406"/>
        <a:ext cx="3410529" cy="1039795"/>
      </dsp:txXfrm>
    </dsp:sp>
    <dsp:sp modelId="{5F0C2812-9172-441C-B468-487DB318AC4C}">
      <dsp:nvSpPr>
        <dsp:cNvPr id="0" name=""/>
        <dsp:cNvSpPr/>
      </dsp:nvSpPr>
      <dsp:spPr>
        <a:xfrm>
          <a:off x="2983470" y="3516150"/>
          <a:ext cx="3410529" cy="1039795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/>
            <a:t>действие </a:t>
          </a:r>
          <a:endParaRPr lang="ru-RU" sz="5200" kern="1200" dirty="0"/>
        </a:p>
      </dsp:txBody>
      <dsp:txXfrm>
        <a:off x="2983470" y="3516150"/>
        <a:ext cx="3410529" cy="10397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1C502-C282-47F2-AA38-867FA89DA1B7}">
      <dsp:nvSpPr>
        <dsp:cNvPr id="0" name=""/>
        <dsp:cNvSpPr/>
      </dsp:nvSpPr>
      <dsp:spPr>
        <a:xfrm>
          <a:off x="3005349" y="1239"/>
          <a:ext cx="3667055" cy="1658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Негативный случай</a:t>
          </a:r>
          <a:endParaRPr lang="ru-RU" sz="3300" kern="1200" dirty="0"/>
        </a:p>
      </dsp:txBody>
      <dsp:txXfrm>
        <a:off x="3005349" y="1239"/>
        <a:ext cx="3667055" cy="1658550"/>
      </dsp:txXfrm>
    </dsp:sp>
    <dsp:sp modelId="{3BA04767-143C-42DD-A1FA-6AAED0A63334}">
      <dsp:nvSpPr>
        <dsp:cNvPr id="0" name=""/>
        <dsp:cNvSpPr/>
      </dsp:nvSpPr>
      <dsp:spPr>
        <a:xfrm>
          <a:off x="1199187" y="1239"/>
          <a:ext cx="1641965" cy="165855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85AC2-1D29-4703-9EB1-8B46D332E5C2}">
      <dsp:nvSpPr>
        <dsp:cNvPr id="0" name=""/>
        <dsp:cNvSpPr/>
      </dsp:nvSpPr>
      <dsp:spPr>
        <a:xfrm>
          <a:off x="1067646" y="1933450"/>
          <a:ext cx="3667055" cy="1658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Возбуждение эмоций</a:t>
          </a:r>
          <a:endParaRPr lang="ru-RU" sz="3300" kern="1200" dirty="0"/>
        </a:p>
      </dsp:txBody>
      <dsp:txXfrm>
        <a:off x="1067646" y="1933450"/>
        <a:ext cx="3667055" cy="1658550"/>
      </dsp:txXfrm>
    </dsp:sp>
    <dsp:sp modelId="{A889D80A-0991-4318-9EF0-78AB88F1EBA5}">
      <dsp:nvSpPr>
        <dsp:cNvPr id="0" name=""/>
        <dsp:cNvSpPr/>
      </dsp:nvSpPr>
      <dsp:spPr>
        <a:xfrm>
          <a:off x="4635814" y="1933450"/>
          <a:ext cx="2168132" cy="165855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72F38-246C-4BBB-94F8-EF51F5633124}">
      <dsp:nvSpPr>
        <dsp:cNvPr id="0" name=""/>
        <dsp:cNvSpPr/>
      </dsp:nvSpPr>
      <dsp:spPr>
        <a:xfrm>
          <a:off x="3161533" y="3865662"/>
          <a:ext cx="3667055" cy="1658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Негативизация проблемного поля</a:t>
          </a:r>
          <a:endParaRPr lang="ru-RU" sz="3300" kern="1200" dirty="0"/>
        </a:p>
      </dsp:txBody>
      <dsp:txXfrm>
        <a:off x="3161533" y="3865662"/>
        <a:ext cx="3667055" cy="1658550"/>
      </dsp:txXfrm>
    </dsp:sp>
    <dsp:sp modelId="{FA8DDF57-7CEF-44D0-ADD8-920940515221}">
      <dsp:nvSpPr>
        <dsp:cNvPr id="0" name=""/>
        <dsp:cNvSpPr/>
      </dsp:nvSpPr>
      <dsp:spPr>
        <a:xfrm>
          <a:off x="1043004" y="3865662"/>
          <a:ext cx="2266699" cy="165855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1C502-C282-47F2-AA38-867FA89DA1B7}">
      <dsp:nvSpPr>
        <dsp:cNvPr id="0" name=""/>
        <dsp:cNvSpPr/>
      </dsp:nvSpPr>
      <dsp:spPr>
        <a:xfrm>
          <a:off x="2991575" y="1348"/>
          <a:ext cx="3392770" cy="1534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Поиск поддержки</a:t>
          </a:r>
          <a:endParaRPr lang="ru-RU" sz="3300" kern="1200" dirty="0"/>
        </a:p>
      </dsp:txBody>
      <dsp:txXfrm>
        <a:off x="2991575" y="1348"/>
        <a:ext cx="3392770" cy="1534495"/>
      </dsp:txXfrm>
    </dsp:sp>
    <dsp:sp modelId="{3BA04767-143C-42DD-A1FA-6AAED0A63334}">
      <dsp:nvSpPr>
        <dsp:cNvPr id="0" name=""/>
        <dsp:cNvSpPr/>
      </dsp:nvSpPr>
      <dsp:spPr>
        <a:xfrm>
          <a:off x="1320509" y="1348"/>
          <a:ext cx="1519150" cy="153449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85AC2-1D29-4703-9EB1-8B46D332E5C2}">
      <dsp:nvSpPr>
        <dsp:cNvPr id="0" name=""/>
        <dsp:cNvSpPr/>
      </dsp:nvSpPr>
      <dsp:spPr>
        <a:xfrm>
          <a:off x="1236318" y="1789036"/>
          <a:ext cx="3392770" cy="1534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Побуждение к действию</a:t>
          </a:r>
          <a:endParaRPr lang="ru-RU" sz="3300" kern="1200" dirty="0"/>
        </a:p>
      </dsp:txBody>
      <dsp:txXfrm>
        <a:off x="1236318" y="1789036"/>
        <a:ext cx="3392770" cy="1534495"/>
      </dsp:txXfrm>
    </dsp:sp>
    <dsp:sp modelId="{A889D80A-0991-4318-9EF0-78AB88F1EBA5}">
      <dsp:nvSpPr>
        <dsp:cNvPr id="0" name=""/>
        <dsp:cNvSpPr/>
      </dsp:nvSpPr>
      <dsp:spPr>
        <a:xfrm>
          <a:off x="4612621" y="1789036"/>
          <a:ext cx="1855916" cy="153449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72F38-246C-4BBB-94F8-EF51F5633124}">
      <dsp:nvSpPr>
        <dsp:cNvPr id="0" name=""/>
        <dsp:cNvSpPr/>
      </dsp:nvSpPr>
      <dsp:spPr>
        <a:xfrm>
          <a:off x="2991575" y="3576723"/>
          <a:ext cx="3392770" cy="1534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Распространение контента </a:t>
          </a:r>
          <a:endParaRPr lang="ru-RU" sz="3300" kern="1200" dirty="0"/>
        </a:p>
      </dsp:txBody>
      <dsp:txXfrm>
        <a:off x="2991575" y="3576723"/>
        <a:ext cx="3392770" cy="1534495"/>
      </dsp:txXfrm>
    </dsp:sp>
    <dsp:sp modelId="{FA8DDF57-7CEF-44D0-ADD8-920940515221}">
      <dsp:nvSpPr>
        <dsp:cNvPr id="0" name=""/>
        <dsp:cNvSpPr/>
      </dsp:nvSpPr>
      <dsp:spPr>
        <a:xfrm>
          <a:off x="1320509" y="3576723"/>
          <a:ext cx="1519150" cy="153449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70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28829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11161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43241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63914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3828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991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40683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7742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66419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91341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376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8186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59015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81799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202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61451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47812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54651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7084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23236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7747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048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62202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71620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20839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7822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54947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07346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60036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24776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0707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89298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324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47940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14460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5298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91177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99678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20928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46651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70942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43880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08825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6402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45860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37689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50616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75145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11970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67008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8541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6581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3583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49734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7777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78681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75072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89989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38974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5120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36970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21324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93759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32605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60402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8651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62687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49669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03228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685979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55647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2551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98292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31289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78347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848361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3281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05895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52884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56534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46885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42685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65334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77974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119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8257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250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1377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7553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6064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5649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3549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9317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9540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7411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6510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6408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210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6658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3493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5830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7584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245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8440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645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3683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3020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931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379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18045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7474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0724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12470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4905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1205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1913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1475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6416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11101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525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94142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8987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37242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1000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12192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1336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75447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0363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50673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23278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032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49947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5006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824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06274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64646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62955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705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40866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35657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08266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02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8189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00849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81754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02921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68228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51358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5627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30960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68795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31433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679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66005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74173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61614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0121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8545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58709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09457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62298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25598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37647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929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70896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1853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23908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80362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79380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66427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02634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1607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30415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09482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969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5072-8A7D-46F3-8F9E-C9DED520B398}" type="datetimeFigureOut">
              <a:rPr lang="ru-RU" smtClean="0"/>
              <a:pPr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93AA0-4313-4A57-985E-EA9EA6E43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542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167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105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801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25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302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060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017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843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47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592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25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775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51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40D2-822A-4653-A0EA-6EC6201B852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1040-CE34-42D1-9EED-A5447FB2532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161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microsoft.com/office/2007/relationships/diagramDrawing" Target="../diagrams/drawing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4.png"/><Relationship Id="rId9" Type="http://schemas.microsoft.com/office/2007/relationships/diagramDrawing" Target="../diagrams/drawing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.png"/><Relationship Id="rId9" Type="http://schemas.microsoft.com/office/2007/relationships/diagramDrawing" Target="../diagrams/drawing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microsoft.com/office/2007/relationships/diagramDrawing" Target="../diagrams/drawing6.xml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microsoft.com/office/2007/relationships/diagramDrawing" Target="../diagrams/drawing7.xml"/><Relationship Id="rId4" Type="http://schemas.openxmlformats.org/officeDocument/2006/relationships/image" Target="../media/image4.png"/><Relationship Id="rId9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4.png"/><Relationship Id="rId9" Type="http://schemas.microsoft.com/office/2007/relationships/diagramDrawing" Target="../diagrams/drawing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4.png"/><Relationship Id="rId9" Type="http://schemas.microsoft.com/office/2007/relationships/diagramDrawing" Target="../diagrams/drawing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4.png"/><Relationship Id="rId9" Type="http://schemas.microsoft.com/office/2007/relationships/diagramDrawing" Target="../diagrams/drawing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microsoft.com/office/2007/relationships/diagramDrawing" Target="../diagrams/drawing11.xml"/><Relationship Id="rId4" Type="http://schemas.openxmlformats.org/officeDocument/2006/relationships/image" Target="../media/image4.png"/><Relationship Id="rId9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2.xml"/><Relationship Id="rId11" Type="http://schemas.microsoft.com/office/2007/relationships/diagramDrawing" Target="../diagrams/drawing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4.png"/><Relationship Id="rId9" Type="http://schemas.microsoft.com/office/2007/relationships/diagramDrawing" Target="../diagrams/drawing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4.png"/><Relationship Id="rId9" Type="http://schemas.microsoft.com/office/2007/relationships/diagramDrawing" Target="../diagrams/drawing14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79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3643314"/>
            <a:ext cx="4500594" cy="285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77" t="46850" r="21068"/>
          <a:stretch/>
        </p:blipFill>
        <p:spPr bwMode="auto">
          <a:xfrm>
            <a:off x="500034" y="1000108"/>
            <a:ext cx="2571768" cy="335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0430" y="285728"/>
            <a:ext cx="48159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экстремизм: вербовка в виртуальном мире и критерии экстремистского контента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94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6059487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www.zaks.ru/f/2017/1705/file13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21" y="35688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cs.livejournal.com/katerina_press/78136211/3304/3304_9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788" y="357166"/>
            <a:ext cx="4629212" cy="2972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0741" y="6120347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Правозащитное движение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3571876"/>
            <a:ext cx="8286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Экстремизм – социальное явление и, как любой феномен, существующий в реальности изучается учеными с различными точками зрения.  Некоторые из моих коллег считают, что роль данного явления в жизни общества преувеличивается и используется в неблаговидных целях, в том числе органами государственной власти. Каких-либо практикоориентированных исследований в поддержку данной позиции в настоящее время, насколько мне известно, не проводилось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10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0"/>
            <a:ext cx="4913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1746787" cy="267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314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11" y="6048221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upload.wikimedia.org/wikipedia/commons/thumb/1/11/Yana_Amelina.jpg/534px-Yana_Amel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28" y="116632"/>
            <a:ext cx="4739176" cy="5005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37" t="13492" r="29539" b="11658"/>
          <a:stretch/>
        </p:blipFill>
        <p:spPr bwMode="auto">
          <a:xfrm>
            <a:off x="8919" y="1445568"/>
            <a:ext cx="4790428" cy="462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10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11" y="6048221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upload.wikimedia.org/wikipedia/commons/thumb/1/11/Yana_Amelina.jpg/534px-Yana_Amel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14290"/>
            <a:ext cx="2008827" cy="21216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142852"/>
            <a:ext cx="1688947" cy="235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43174" y="285728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Другую точку зрения на данный феномен представляют Яна Амелина и Роман Силантьев, которые считают, что деструктив, в том числе экстремизм столь широко пропагандируются, что по отношению к его носителям необходима «нулевая терпимость»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2786058"/>
            <a:ext cx="2286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Данная позиция так же не имеет под собой научных оснований и может считаться идеологически ангажированной.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7620" y="3071810"/>
            <a:ext cx="46434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Наука  - это всегда доказательный подход , обоснованный методологически. Экспериментальные данные, статистика, исследования реальных материалов, их теоретическое обоснование применимы и по отношению к изучению экстремизма. Его изучением занимаются как социально-гуманитарное знание, так и ряд естественных наук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10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692695"/>
            <a:ext cx="79208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Манипуляции обеих сторон: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Страх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Стигматизация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Мифологизация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Отсутствие объективности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Эмоциональные реакции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Отсутствие позитивной программы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Внегуманистическое целеполагание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82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9690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4863" y="4219261"/>
            <a:ext cx="7943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Деструктивному воздействию подвергаются в Интернете 7000000 подростков, а прирост вовлеченности по теме наркотиков, убийств, травли и суицида, составляет 2000000 пользователей в 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27850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65837"/>
            <a:ext cx="91694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666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Папка–регистратор для хранения документов 70 мм. &quot;Стандарт&quot; 271 - Папки для  архивации документов &lt;- Папки &lt;- Товары для офиса - Каталог | KancBa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285992"/>
            <a:ext cx="4119538" cy="4119538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4857752" y="2285992"/>
            <a:ext cx="2143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деструктивный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43900" y="2643182"/>
            <a:ext cx="2143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контент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лайк — Викисловар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500042"/>
            <a:ext cx="941345" cy="806419"/>
          </a:xfrm>
          <a:prstGeom prst="rect">
            <a:avLst/>
          </a:prstGeom>
          <a:noFill/>
        </p:spPr>
      </p:pic>
      <p:pic>
        <p:nvPicPr>
          <p:cNvPr id="10246" name="Picture 6" descr="Репост — Викиреальность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428604"/>
            <a:ext cx="1071558" cy="1672821"/>
          </a:xfrm>
          <a:prstGeom prst="rect">
            <a:avLst/>
          </a:prstGeom>
          <a:noFill/>
        </p:spPr>
      </p:pic>
      <p:pic>
        <p:nvPicPr>
          <p:cNvPr id="10248" name="Picture 8" descr="Php-скрипт комментариев для сайта, социальные плагины | Блог Pavel4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357166"/>
            <a:ext cx="1428760" cy="1428761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5720" y="357166"/>
            <a:ext cx="400052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Крибрум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программа, фиксирующая поведение пользователей в социальных сетях с помощью отслеживания реакций. Информация фиксируется и позволяет как создать обобщенный портрет отдельной группы, так и зафиксировать реакции и профиль отдельного пользователя и его предпочтения. Проще говоря, каждый лайк, репост или комментарий оставляет след, который используется для идентификации идеологических предпочтений пользователя и при необходимости данные могут быть использованы как в научных, так и в правовых целях.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065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7" t="13690" r="10423" b="19642"/>
          <a:stretch/>
        </p:blipFill>
        <p:spPr bwMode="auto">
          <a:xfrm>
            <a:off x="178317" y="404664"/>
            <a:ext cx="8811163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346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7" t="13690" r="10423" b="19642"/>
          <a:stretch/>
        </p:blipFill>
        <p:spPr bwMode="auto">
          <a:xfrm>
            <a:off x="142844" y="0"/>
            <a:ext cx="2635402" cy="144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4282" y="1571612"/>
            <a:ext cx="87868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Одной из самых часто встречающихся в экспертной судебной практике проблем является интерпретация  креолизованных текстов, где комбинируется картинка и изображение. Эксперт не просто анализирует содержание, он обращает внимание на  контекст  в котором  размещен данный текст, комментарии под ним, ответы владельца контента и т.д. Далеко не всегда агрессивное , на первый взгляд изображение, сохраняет свой характер в рамках той культуры, в которой оно рождено. Фраза «Иман как меч, его постоянно надо точить» может быть воспринята как призыв к джихаду, но не является таковым. Сравнение веры и меча – одна из стандартных аналогий ислама и означает необходимость нравственного выбора, основанного на знании, разуме и стремлении к рассудительности.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46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6050704"/>
            <a:ext cx="9169400" cy="80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1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214842" y="2328601"/>
            <a:ext cx="457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«Изучение личности террористов и „колумбайнеров“, показывает, что подавляющее их большинство до радикализации (которая протекает в течение 2−3 месяцев) испытывали очень долгое время депрессию, одиночество, травлю в школе, побои от родителей или были свидетели насилия в доме»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071810"/>
            <a:ext cx="35004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Глава аппарата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антитеррористической комиссии РТ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Ильдар Галиев</a:t>
            </a:r>
          </a:p>
        </p:txBody>
      </p:sp>
      <p:pic>
        <p:nvPicPr>
          <p:cNvPr id="3074" name="Picture 2" descr="Школы, будьте бдительны! «Колумбайн» снова на марше / Православие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857760"/>
            <a:ext cx="761979" cy="571484"/>
          </a:xfrm>
          <a:prstGeom prst="rect">
            <a:avLst/>
          </a:prstGeom>
          <a:noFill/>
        </p:spPr>
      </p:pic>
      <p:pic>
        <p:nvPicPr>
          <p:cNvPr id="3076" name="Picture 4" descr="Колумбайн: что надо знать родителямреспублика21век.рф | республика21век.рф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7369" y="370633"/>
            <a:ext cx="2857500" cy="1600200"/>
          </a:xfrm>
          <a:prstGeom prst="rect">
            <a:avLst/>
          </a:prstGeom>
          <a:noFill/>
        </p:spPr>
      </p:pic>
      <p:pic>
        <p:nvPicPr>
          <p:cNvPr id="18" name="Picture 2" descr="Школы, будьте бдительны! «Колумбайн» снова на марше / Православие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8198" y="5832909"/>
            <a:ext cx="761979" cy="571484"/>
          </a:xfrm>
          <a:prstGeom prst="rect">
            <a:avLst/>
          </a:prstGeom>
          <a:noFill/>
        </p:spPr>
      </p:pic>
      <p:pic>
        <p:nvPicPr>
          <p:cNvPr id="19" name="Picture 2" descr="Школы, будьте бдительны! «Колумбайн» снова на марше / Православие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9188" y="4876818"/>
            <a:ext cx="761979" cy="571484"/>
          </a:xfrm>
          <a:prstGeom prst="rect">
            <a:avLst/>
          </a:prstGeom>
          <a:noFill/>
        </p:spPr>
      </p:pic>
      <p:pic>
        <p:nvPicPr>
          <p:cNvPr id="20" name="Picture 2" descr="Школы, будьте бдительны! «Колумбайн» снова на марше / Православие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8095" y="6098049"/>
            <a:ext cx="761979" cy="571484"/>
          </a:xfrm>
          <a:prstGeom prst="rect">
            <a:avLst/>
          </a:prstGeom>
          <a:noFill/>
        </p:spPr>
      </p:pic>
      <p:pic>
        <p:nvPicPr>
          <p:cNvPr id="21" name="Picture 2" descr="Школы, будьте бдительны! «Колумбайн» снова на марше / Православие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6114253"/>
            <a:ext cx="761979" cy="571484"/>
          </a:xfrm>
          <a:prstGeom prst="rect">
            <a:avLst/>
          </a:prstGeom>
          <a:noFill/>
        </p:spPr>
      </p:pic>
      <p:pic>
        <p:nvPicPr>
          <p:cNvPr id="22" name="Picture 2" descr="Школы, будьте бдительны! «Колумбайн» снова на марше / Православие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2890" y="6114253"/>
            <a:ext cx="761979" cy="571484"/>
          </a:xfrm>
          <a:prstGeom prst="rect">
            <a:avLst/>
          </a:prstGeom>
          <a:noFill/>
        </p:spPr>
      </p:pic>
      <p:pic>
        <p:nvPicPr>
          <p:cNvPr id="23" name="Рисунок 22" descr="C:\Users\admin\Downloads\Screenshot_20201022-121905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85" t="29211" r="5371" b="23772"/>
          <a:stretch/>
        </p:blipFill>
        <p:spPr bwMode="auto">
          <a:xfrm>
            <a:off x="428596" y="116632"/>
            <a:ext cx="2631235" cy="28123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4650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79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75656" y="392996"/>
            <a:ext cx="590465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План:</a:t>
            </a:r>
          </a:p>
          <a:p>
            <a:pPr marL="514350" indent="-514350" algn="ctr">
              <a:buAutoNum type="arabicPeriod"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и как говорит сегодня об экстремизме</a:t>
            </a:r>
          </a:p>
          <a:p>
            <a:pPr marL="514350" indent="-514350" algn="ctr">
              <a:buAutoNum type="arabicPeriod"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вербовка с точки зрения эксперта-религиоведа</a:t>
            </a:r>
          </a:p>
          <a:p>
            <a:pPr marL="514350" indent="-514350" algn="ctr">
              <a:buAutoNum type="arabicPeriod"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Примеры вербовочной стратегии на материалах соцсетей</a:t>
            </a:r>
          </a:p>
          <a:p>
            <a:pPr marL="514350" indent="-514350" algn="ctr">
              <a:buAutoNum type="arabicPeriod"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Ауе –контент: сложность идентификации</a:t>
            </a:r>
          </a:p>
          <a:p>
            <a:pPr marL="514350" indent="-514350" algn="ctr">
              <a:buAutoNum type="arabicPeriod"/>
            </a:pP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98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68" y="-22884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s://cbsmedia.ru/wp-content/uploads/2018/08/tuca-1000x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" y="285728"/>
            <a:ext cx="4398287" cy="26389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204" y="3022699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Травма не исключает вовлечения в деятельность организации с помощью обмана или манипуляции. Процесс привития чуждых ценностей, принятия их в качестве основы собственного мировоззрения  сложный и неоднозначный. Но именно смена идеологии, ценностей, лежащих в основе жизненных целей становится основой изменений в восприятии реальности.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87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3081" y="260648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Вербовка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это процесс целенаправленного вовлечения  человека в деятельность организации с использованием психологических и смысловых манипуляций, сопровождающийся усвоением идеологии данной организации, принятием ее в качестве смысложизненной стратегии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4258450456"/>
              </p:ext>
            </p:extLst>
          </p:nvPr>
        </p:nvGraphicFramePr>
        <p:xfrm>
          <a:off x="1625561" y="237249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9758"/>
            <a:ext cx="802576" cy="79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4708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033003093"/>
              </p:ext>
            </p:extLst>
          </p:nvPr>
        </p:nvGraphicFramePr>
        <p:xfrm>
          <a:off x="371431" y="188640"/>
          <a:ext cx="8424936" cy="6057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Овал 4"/>
          <p:cNvSpPr/>
          <p:nvPr/>
        </p:nvSpPr>
        <p:spPr>
          <a:xfrm>
            <a:off x="3575787" y="2492896"/>
            <a:ext cx="2016224" cy="151216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Источники вербовки</a:t>
            </a:r>
            <a:endParaRPr lang="ru-RU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0150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Scan101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99" y="836712"/>
            <a:ext cx="91440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Scan101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7692" y="-16443"/>
            <a:ext cx="1430107" cy="121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9270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Подбор кандидатов</a:t>
            </a:r>
          </a:p>
          <a:p>
            <a:pPr algn="ctr"/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298884422"/>
              </p:ext>
            </p:extLst>
          </p:nvPr>
        </p:nvGraphicFramePr>
        <p:xfrm>
          <a:off x="344100" y="306134"/>
          <a:ext cx="878497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8698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702092796"/>
              </p:ext>
            </p:extLst>
          </p:nvPr>
        </p:nvGraphicFramePr>
        <p:xfrm>
          <a:off x="804863" y="517322"/>
          <a:ext cx="7871593" cy="5287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7704" y="6142864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Психологические особенности субъектов вербовки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843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566" y="6080140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6080140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Установка контакта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41108210"/>
              </p:ext>
            </p:extLst>
          </p:nvPr>
        </p:nvGraphicFramePr>
        <p:xfrm>
          <a:off x="539552" y="404664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237299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33921950"/>
              </p:ext>
            </p:extLst>
          </p:nvPr>
        </p:nvGraphicFramePr>
        <p:xfrm>
          <a:off x="1488431" y="404664"/>
          <a:ext cx="7655569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386" name="Picture 2" descr="https://ethnoboho.ru/wp-content/uploads/2017/01/9f27af3007bf8e27c748cfc4c25bb9d6-1024x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084026" cy="17360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4280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484739406"/>
              </p:ext>
            </p:extLst>
          </p:nvPr>
        </p:nvGraphicFramePr>
        <p:xfrm>
          <a:off x="1512230" y="583194"/>
          <a:ext cx="7655569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434" name="Picture 2" descr="https://c7.hotpng.com/preview/848/260/887/united-states-islamic-terrorism-september-11-attacks-war-on-terror-united-stat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24130"/>
            <a:ext cx="2057864" cy="2402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44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345798029"/>
              </p:ext>
            </p:extLst>
          </p:nvPr>
        </p:nvGraphicFramePr>
        <p:xfrm>
          <a:off x="804863" y="711860"/>
          <a:ext cx="7871593" cy="5525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3708" y="116632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Первая стадия: информирование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5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6059487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\Downloads\Screenshot_20201102-0816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678"/>
            <a:ext cx="371249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13" y="1772816"/>
            <a:ext cx="447196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624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113570540"/>
              </p:ext>
            </p:extLst>
          </p:nvPr>
        </p:nvGraphicFramePr>
        <p:xfrm>
          <a:off x="1043608" y="984619"/>
          <a:ext cx="770485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5656" y="13823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Вторая стадия: солидаризация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738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823511183"/>
              </p:ext>
            </p:extLst>
          </p:nvPr>
        </p:nvGraphicFramePr>
        <p:xfrm>
          <a:off x="971600" y="692696"/>
          <a:ext cx="7488832" cy="5374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18498" y="9536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Третья стадия: активность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548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956253653"/>
              </p:ext>
            </p:extLst>
          </p:nvPr>
        </p:nvGraphicFramePr>
        <p:xfrm>
          <a:off x="804863" y="476672"/>
          <a:ext cx="8087617" cy="5590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170" name="Picture 2" descr="https://static.mk.ru/upload/iblock_mk/475/1b/22/c2/DETAIL_PICTURE_5112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22270" cy="1553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40466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Побуждающие стимулы, цели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81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4040502301"/>
              </p:ext>
            </p:extLst>
          </p:nvPr>
        </p:nvGraphicFramePr>
        <p:xfrm>
          <a:off x="804863" y="476672"/>
          <a:ext cx="8087617" cy="5590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146" name="Picture 2" descr="http://kurierlgov.ru/sites/default/files/styles/newstyle-1024x400_/public/image-0003.jpg?itok=vXD52Yv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"/>
            <a:ext cx="3689923" cy="1441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3965"/>
            <a:ext cx="44815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7977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4863" y="476672"/>
            <a:ext cx="75835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предыдущих слайдах вы познакомились с вербовкой, далее размещены слайды с признаками принадлежности к идеологии АУЕ. Каждый из признаков в отдельности ни о чем не говорит. Только их комплексное наличие может служить доказательством принадлежности контента определенной идеологии. Таких признаков намного больше, но в данном случае важны не сами креолизованные тексты, а иллюстрации к тем идеологическим компонентам, которые они представляют.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27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8214" y="142852"/>
            <a:ext cx="71438" cy="6715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8786842" y="285728"/>
            <a:ext cx="214314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8786842" y="928670"/>
            <a:ext cx="214314" cy="214314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8786842" y="1571612"/>
            <a:ext cx="214314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8715404" y="2214554"/>
            <a:ext cx="214314" cy="214314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8715404" y="2928934"/>
            <a:ext cx="214314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ердце 9"/>
          <p:cNvSpPr/>
          <p:nvPr/>
        </p:nvSpPr>
        <p:spPr>
          <a:xfrm>
            <a:off x="8643966" y="3643314"/>
            <a:ext cx="214314" cy="285752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ердце 10"/>
          <p:cNvSpPr/>
          <p:nvPr/>
        </p:nvSpPr>
        <p:spPr>
          <a:xfrm>
            <a:off x="8643966" y="4357694"/>
            <a:ext cx="204790" cy="285752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ердце 11"/>
          <p:cNvSpPr/>
          <p:nvPr/>
        </p:nvSpPr>
        <p:spPr>
          <a:xfrm>
            <a:off x="8786842" y="4929198"/>
            <a:ext cx="214314" cy="285752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ердце 12"/>
          <p:cNvSpPr/>
          <p:nvPr/>
        </p:nvSpPr>
        <p:spPr>
          <a:xfrm>
            <a:off x="8643966" y="5715016"/>
            <a:ext cx="214314" cy="285752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ердце 13"/>
          <p:cNvSpPr/>
          <p:nvPr/>
        </p:nvSpPr>
        <p:spPr>
          <a:xfrm>
            <a:off x="8786842" y="6357958"/>
            <a:ext cx="214314" cy="28575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Picture 2" descr="Жизнь по понятиям АУЕ в России стала экстремизм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786190"/>
            <a:ext cx="3895712" cy="259929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857752" y="785794"/>
            <a:ext cx="34289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 августа 2020 Верховный суд (ВС) России постановил признать международное общественное движение АУЕ экстремистской организацией. </a:t>
            </a: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Статья 282.1. до 12 лет; до 700000 руб.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О внесении изменений в Уголовный кодекс Российской Федерац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4143404" cy="3106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14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cdn.lenta.ru/images/2020/08/14/16/20200814164715853/pic_6595ca7c89e79fe34da675aa6c3fefe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571612"/>
            <a:ext cx="5283008" cy="35788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500042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Вымогательство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285728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Проституция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5715016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Торговля наркотиками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066" y="5286388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«Блатная» идеология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АУЕ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485716" cy="485716"/>
          </a:xfrm>
          <a:prstGeom prst="rect">
            <a:avLst/>
          </a:prstGeom>
          <a:noFill/>
        </p:spPr>
      </p:pic>
      <p:pic>
        <p:nvPicPr>
          <p:cNvPr id="12" name="Picture 4" descr="АУЕ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66"/>
            <a:ext cx="485716" cy="485716"/>
          </a:xfrm>
          <a:prstGeom prst="rect">
            <a:avLst/>
          </a:prstGeom>
          <a:noFill/>
        </p:spPr>
      </p:pic>
      <p:pic>
        <p:nvPicPr>
          <p:cNvPr id="13" name="Picture 4" descr="АУЕ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928934"/>
            <a:ext cx="485716" cy="485716"/>
          </a:xfrm>
          <a:prstGeom prst="rect">
            <a:avLst/>
          </a:prstGeom>
          <a:noFill/>
        </p:spPr>
      </p:pic>
      <p:pic>
        <p:nvPicPr>
          <p:cNvPr id="14" name="Picture 4" descr="АУЕ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572008"/>
            <a:ext cx="485716" cy="485716"/>
          </a:xfrm>
          <a:prstGeom prst="rect">
            <a:avLst/>
          </a:prstGeom>
          <a:noFill/>
        </p:spPr>
      </p:pic>
      <p:pic>
        <p:nvPicPr>
          <p:cNvPr id="15" name="Picture 4" descr="АУЕ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5338" y="1071546"/>
            <a:ext cx="485716" cy="485716"/>
          </a:xfrm>
          <a:prstGeom prst="rect">
            <a:avLst/>
          </a:prstGeom>
          <a:noFill/>
        </p:spPr>
      </p:pic>
      <p:pic>
        <p:nvPicPr>
          <p:cNvPr id="16" name="Picture 4" descr="АУЕ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34" y="3000372"/>
            <a:ext cx="485716" cy="485716"/>
          </a:xfrm>
          <a:prstGeom prst="rect">
            <a:avLst/>
          </a:prstGeom>
          <a:noFill/>
        </p:spPr>
      </p:pic>
      <p:pic>
        <p:nvPicPr>
          <p:cNvPr id="17" name="Picture 4" descr="АУЕ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652" y="4572008"/>
            <a:ext cx="485716" cy="485716"/>
          </a:xfrm>
          <a:prstGeom prst="rect">
            <a:avLst/>
          </a:prstGeom>
          <a:noFill/>
        </p:spPr>
      </p:pic>
      <p:pic>
        <p:nvPicPr>
          <p:cNvPr id="18" name="Picture 4" descr="АУЕ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500702"/>
            <a:ext cx="485716" cy="485716"/>
          </a:xfrm>
          <a:prstGeom prst="rect">
            <a:avLst/>
          </a:prstGeom>
          <a:noFill/>
        </p:spPr>
      </p:pic>
      <p:pic>
        <p:nvPicPr>
          <p:cNvPr id="19" name="Picture 4" descr="АУЕ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6072206"/>
            <a:ext cx="485716" cy="485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35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Транспортная полиция Новороссийска приглашает на службу полицейских ППС и  водителей :: Главные новости :: Новости :: О городе - Администрация и  городская Дума муниципального образования город-герой Новороссийс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62060"/>
            <a:ext cx="3639068" cy="2433627"/>
          </a:xfrm>
          <a:prstGeom prst="rect">
            <a:avLst/>
          </a:prstGeom>
          <a:noFill/>
        </p:spPr>
      </p:pic>
      <p:pic>
        <p:nvPicPr>
          <p:cNvPr id="7170" name="Picture 2" descr="Жестокий карантин: как Латвия переживает всплеск домашнего насилия | В мире  | Baltnews - новостной портал на русском языке в Латвии, Прибалтика, сводки  событий, мнения, комментарии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14356"/>
            <a:ext cx="3491634" cy="20717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2000240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Насилие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42" y="0"/>
            <a:ext cx="371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Борьба с правоохранительным органами</a:t>
            </a:r>
            <a:endParaRPr lang="ru-RU" sz="2800" b="1" dirty="0">
              <a:solidFill>
                <a:srgbClr val="F79646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48" y="6143644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Дегуманизация социальных отношений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6" descr="ГОСУДАРСТВЕННАЯ ВЛАСТЬ КАК ОСОБАЯ РАЗНОВИДНОСТЬ СОЦИАЛЬНОЙ ВЛАСТИ. ЕЕ  СУВЕРЕННЫЕ СВОЙСТВА » Отличник R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00438"/>
            <a:ext cx="2514581" cy="261992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62308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3286124"/>
            <a:ext cx="3057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Борьба с властью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6" name="Picture 8" descr="Мораль в современном мире и проблемы российской этики – Новости – Школа  философии – Национальный исследовательский университет «Высшая школа  экономики»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000372"/>
            <a:ext cx="3309919" cy="2012431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500562" y="4357694"/>
            <a:ext cx="3297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Отказ от морали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24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30527" t="18257" r="22092" b="4086"/>
          <a:stretch>
            <a:fillRect/>
          </a:stretch>
        </p:blipFill>
        <p:spPr bwMode="auto">
          <a:xfrm>
            <a:off x="1571604" y="500042"/>
            <a:ext cx="657229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1472" y="214290"/>
            <a:ext cx="28575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16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2" y="214290"/>
            <a:ext cx="28575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0527" t="27772" r="22092" b="5371"/>
          <a:stretch>
            <a:fillRect/>
          </a:stretch>
        </p:blipFill>
        <p:spPr bwMode="auto">
          <a:xfrm>
            <a:off x="1500166" y="357166"/>
            <a:ext cx="714380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357686" y="785794"/>
            <a:ext cx="1214446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5429264"/>
            <a:ext cx="1214446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66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6059487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\Downloads\Screenshot_20201102-0816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1407166" cy="2599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07" y="142852"/>
            <a:ext cx="2940993" cy="208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8662" y="3000372"/>
            <a:ext cx="76438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Современные средства массовой информации, а так же паблики в социальных сетях, телеграмм-каналы говоря о проблеме экстремизма очень часто подают ее как форму воздействия полицейского государства на граждан, попрания их свобод, в то время как обвиняемые в распространении экстремистской идеологии предстают невинными жертвами системы и/или борцами за свободу.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24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57166"/>
            <a:ext cx="42862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  <a:p>
            <a:endParaRPr lang="ru-RU" sz="2000" b="1" dirty="0" smtClean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Ц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29801" t="18766" r="21948" b="16452"/>
          <a:stretch>
            <a:fillRect/>
          </a:stretch>
        </p:blipFill>
        <p:spPr bwMode="auto">
          <a:xfrm>
            <a:off x="1571604" y="714356"/>
            <a:ext cx="671517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71800" y="17250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обесценивание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25340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57166"/>
            <a:ext cx="42862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  <a:p>
            <a:endParaRPr lang="ru-RU" sz="2000" b="1" dirty="0" smtClean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Ц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0450" t="32648" r="22960" b="9512"/>
          <a:stretch>
            <a:fillRect/>
          </a:stretch>
        </p:blipFill>
        <p:spPr bwMode="auto">
          <a:xfrm>
            <a:off x="1071538" y="785794"/>
            <a:ext cx="750099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52404" y="172500"/>
            <a:ext cx="1739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</a:rPr>
              <a:t>обесценивание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33237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42852"/>
            <a:ext cx="35719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  <a:p>
            <a:endParaRPr lang="ru-RU" sz="20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0018" t="19152" r="21514" b="7712"/>
          <a:stretch>
            <a:fillRect/>
          </a:stretch>
        </p:blipFill>
        <p:spPr bwMode="auto">
          <a:xfrm>
            <a:off x="1571604" y="714356"/>
            <a:ext cx="6715171" cy="528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5993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642919"/>
            <a:ext cx="35719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Разрушение  ценностей</a:t>
            </a:r>
          </a:p>
          <a:p>
            <a:endParaRPr lang="ru-RU" sz="20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30176" t="18380" r="21840" b="3981"/>
          <a:stretch>
            <a:fillRect/>
          </a:stretch>
        </p:blipFill>
        <p:spPr bwMode="auto">
          <a:xfrm>
            <a:off x="1857356" y="428604"/>
            <a:ext cx="5643602" cy="56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47109" y="584200"/>
            <a:ext cx="86409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29945" t="24422" r="22020" b="8355"/>
          <a:stretch>
            <a:fillRect/>
          </a:stretch>
        </p:blipFill>
        <p:spPr bwMode="auto">
          <a:xfrm>
            <a:off x="1785918" y="571480"/>
            <a:ext cx="621510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37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642919"/>
            <a:ext cx="3571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ОТРИЦАНИЕ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30966" t="17738" r="22815" b="11954"/>
          <a:stretch>
            <a:fillRect/>
          </a:stretch>
        </p:blipFill>
        <p:spPr bwMode="auto">
          <a:xfrm>
            <a:off x="1643042" y="500042"/>
            <a:ext cx="621510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968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642919"/>
            <a:ext cx="35719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  <a:p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endParaRPr lang="ru-RU" sz="20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30672" t="18388" r="22165" b="4460"/>
          <a:stretch>
            <a:fillRect/>
          </a:stretch>
        </p:blipFill>
        <p:spPr bwMode="auto">
          <a:xfrm>
            <a:off x="1857356" y="857232"/>
            <a:ext cx="564360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139952" y="1340768"/>
            <a:ext cx="86409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30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642919"/>
            <a:ext cx="35719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НАЦИЗМ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ИСЛАМИЗМ</a:t>
            </a:r>
          </a:p>
          <a:p>
            <a:endParaRPr lang="ru-RU" sz="20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29648" t="19023" r="21559" b="3985"/>
          <a:stretch>
            <a:fillRect/>
          </a:stretch>
        </p:blipFill>
        <p:spPr bwMode="auto">
          <a:xfrm>
            <a:off x="1643042" y="785794"/>
            <a:ext cx="642941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51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642919"/>
            <a:ext cx="35719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АУЕ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ИСЛАМИЗМ</a:t>
            </a:r>
          </a:p>
          <a:p>
            <a:endParaRPr lang="ru-RU" sz="20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30451" t="18766" r="22020" b="4370"/>
          <a:stretch>
            <a:fillRect/>
          </a:stretch>
        </p:blipFill>
        <p:spPr bwMode="auto">
          <a:xfrm>
            <a:off x="1714480" y="857232"/>
            <a:ext cx="635798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4526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8" y="764704"/>
            <a:ext cx="3925887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0774"/>
            <a:ext cx="3786187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151614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 Antiqua" pitchFamily="18" charset="0"/>
              </a:rPr>
              <a:t>профилактика</a:t>
            </a:r>
            <a:endParaRPr lang="ru-RU" sz="20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20" y="2702242"/>
            <a:ext cx="236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наказание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72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7435" y="116632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Ресоциализация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это процесс возвращения к обычной жизни, включающий существенные изменения в ценностных ориентациях субъекта и целеполагании под влиянием специальных государственных структур. Это основная стратегия, которая приводит к успеху в реабилитации бывших террористов и экстремистов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328146841"/>
              </p:ext>
            </p:extLst>
          </p:nvPr>
        </p:nvGraphicFramePr>
        <p:xfrm>
          <a:off x="1547664" y="2420888"/>
          <a:ext cx="6456040" cy="433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110130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6059487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55" t="15476" r="23475" b="4563"/>
          <a:stretch/>
        </p:blipFill>
        <p:spPr bwMode="auto">
          <a:xfrm>
            <a:off x="0" y="260648"/>
            <a:ext cx="5726183" cy="361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78780"/>
            <a:ext cx="7847048" cy="318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268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719543054"/>
              </p:ext>
            </p:extLst>
          </p:nvPr>
        </p:nvGraphicFramePr>
        <p:xfrm>
          <a:off x="804863" y="332656"/>
          <a:ext cx="7439545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407549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6774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3" y="-15957"/>
            <a:ext cx="1445799" cy="112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02" y="57632"/>
            <a:ext cx="1360742" cy="165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3654" y="1400259"/>
            <a:ext cx="67128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Основная цель политики противодействия экстремизму– профилактика вовлечения в экстремистскую и террористическую деятельность. Если вы нуждаетесь в реальном обсуждении просмотренного материала вы можете воспользоваться контактными данными внизу страницы. Автор – эксперт центра профилактики этнического и религиозного экстремизма в образовании, к. филос. н. Часть моей повседневной работы как ученого и педагога состоит в разъяснении основ научного подхода к изучению данного явления, формированию контрэкстремисткого дискурса на научной основе и просветительской работе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21" y="5493687"/>
            <a:ext cx="44688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77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pbs.twimg.com/media/ECd3r9SXUAAg1JM.jpg: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53136"/>
            <a:ext cx="2934499" cy="2200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regnum.ru/uploads/pictures/news/2019/09/02/regnum_picture_15674158121457943_norm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51139"/>
            <a:ext cx="2704309" cy="18028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.mycdn.me/i?r=AzEPZsRbOZEKgBhR0XGMT1RkQyFUgCkosA4WiLHmNPrvBaaKTM5SRkZCeTgDn6uOyi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1" y="-15957"/>
            <a:ext cx="7055024" cy="50531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0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riac34.ru/upload/iblock/bbf/j4ks5hbzi5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49" y="2733381"/>
            <a:ext cx="3471316" cy="23133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www.culture.ru/storage/images/8f8537a2f63dd4ab736d550bb949c0b6/1580646998cbc39170a650073ce9f7a1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24" y="5019022"/>
            <a:ext cx="2761163" cy="1838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945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pbs.twimg.com/media/ECd3r9SXUAAg1JM.jpg: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63" cy="1357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0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7126" y="1571612"/>
            <a:ext cx="87868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Однако  любой террористический акт начинается с пропаганды и распространения экстремистской идеологии, экстремистских взглядов. Ключевыми признаками экстремистской идеологии считаются: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Деление мира на «черное» и «белое», «мы» и «они»;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Простота ключевых решений при отсутствии внятных механизмов их исполнения;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Допустимость насилия и жертв.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Насилие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может иметь как физическую так и интеллектуальную форму: от убийства несогласных, терактов, до требования господства одной формы идеологии без учета альтернативных мнений. Так, например, партия Хизб-ут Тахрир ал Ислами выступает за превращение земель Куфр (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немусульман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) в земли Дар ас ислам. При этом сохранения других религий и культурных традиций не предполагается.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45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6059487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www.ural56.ru/photos/2020/August2020/082779bd187e607e6e15e99bb2451c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7" y="188640"/>
            <a:ext cx="5207191" cy="3862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218" y="3429000"/>
            <a:ext cx="5076378" cy="285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6095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8/04/20/15/snake-2581314_1280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85000"/>
                    </a14:imgEffect>
                    <a14:imgEffect>
                      <a14:brightnessContrast bright="-11000" contrast="-5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7"/>
            <a:ext cx="9167799" cy="60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66774"/>
            <a:ext cx="9167799" cy="791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6059487"/>
            <a:ext cx="804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online-news.ru/wp-content/uploads/2020/08/kushtau1008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500656" cy="1967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ural56.ru/photos/2020/August2020/082779bd187e607e6e15e99bb2451c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6632"/>
            <a:ext cx="2634071" cy="1953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688" y="2500306"/>
            <a:ext cx="88583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Подача информации может быть облечена в эмоциональную красочную форму, в том числе визуально. Но красочная подача не заменяет информации о цели, задачах, методах и предполагаемых результатах и рисках  течения, идеологии, группы к которой вы планируете присоединиться. Если группа  не может точно и кратко ответить на вопросы: что они планируют делать, к чему это приведет и каковы риски, которые вы понесете в  результате присоединения, то вам стоит задуматься с кем вы имеете дело и не станете ли вы жертвой манипуляции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691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</TotalTime>
  <Words>1280</Words>
  <Application>Microsoft Office PowerPoint</Application>
  <PresentationFormat>Экран (4:3)</PresentationFormat>
  <Paragraphs>244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51</vt:i4>
      </vt:variant>
    </vt:vector>
  </HeadingPairs>
  <TitlesOfParts>
    <vt:vector size="67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10_Тема Office</vt:lpstr>
      <vt:lpstr>11_Тема Office</vt:lpstr>
      <vt:lpstr>13_Тема Office</vt:lpstr>
      <vt:lpstr>15_Тема Office</vt:lpstr>
      <vt:lpstr>16_Тема Office</vt:lpstr>
      <vt:lpstr>17_Тема Office</vt:lpstr>
      <vt:lpstr>19_Тема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8-402-1</cp:lastModifiedBy>
  <cp:revision>54</cp:revision>
  <dcterms:created xsi:type="dcterms:W3CDTF">2020-10-21T06:07:05Z</dcterms:created>
  <dcterms:modified xsi:type="dcterms:W3CDTF">2021-02-26T08:18:50Z</dcterms:modified>
</cp:coreProperties>
</file>